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5" r:id="rId15"/>
    <p:sldId id="268" r:id="rId16"/>
    <p:sldId id="276" r:id="rId17"/>
    <p:sldId id="277" r:id="rId18"/>
    <p:sldId id="278" r:id="rId19"/>
    <p:sldId id="270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5T03:06:14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29875 16469 251 0,'0'0'160'16,"0"0"-27"-16,0 0-17 0,0 0 0 0,0 0-7 0,0 0-18 16,0 0 9-16,0 0-44 0,0 0 26 15,-14 0 11-15,14-13-54 0,0 13 23 0,0 0-8 16,0 0-6-16,0 0-37 0,0 0 41 15,0 0-3-15,0 0-8 0,0 0-21 0,0 0 18 16,0 0-9-16,0 0-13 0,0 0 12 0,-23-20-2 16,22 20-7-16,0-3 3 0,1 1 8 15,-1 0-11-15,1 0 16 0,0-1-43 0,-1 0 20 16,0-1 13-16,0 1-30 0,0 0 20 16,0-2-5-16,1 3 0 0,0-3 5 0,0 5-15 15,0 0 15-15,0 0-17 0,0-7 9 0,0 7 0 16,0-9-21-16,0 3 14 0,0 6 2 0,0-9 22 15,0 3-36-15,0 6 24 0,0-8 7 16,10-6-9-16,-10 10-7 0,1-1-7 0,-1 1 24 16,0 4 1-16,0 0-26 0,0 0 0 15,0-8 14-15,0 8-12 0,0-7 9 0,0 7-24 16,0 0 30-16,0-7 9 0,0 7-7 0,0 0 8 16,0-6 7-16,0 6-14 0,0 0 9 15,0 0-4-15,0-6 7 0,0 6-33 0,0 0 32 16,0 0-23-16,0-7 9 0,0 7 9 15,0 0-25-15,0-7 21 0,0 7 2 0,0 0-2 16,0-8-6-16,0 8 1 0,0-7 12 16,0 7-7-16,7-8 10 0,-7 8-20 15,0-7 8-15,0 7-9 0,0-6 10 0,14-6-11 16,-13 10 6-16,-1-1 0 0,1 0 9 16,0 2-31-16,0-3 20 0,0 3-1 0,-1-1 0 15,1 0-8-15,-1 1 2 0,1 0 12 16,-1-1-8-16,1 1 3 0,0-1 1 0,-1 2-2 15,0-1 0-15,0 1 2 0,0 0-8 16,0-1 2-16,0 1-4 0,1 0 14 16,-1 0-8-16,0-2 22 0,0 2-24 0,1 0-8 15,0-1 15-15,-1 0 0 0,-1 1 7 16,1-1 13-16,0 2-23 0,0-2 13 0,0 1-1 16,1 0-8-16,-2 0 2 0,0-1 11 0,2 1-8 15,-2 0-2-15,1 0 18 0,0 0-8 0,-1 0-4 16,1 2-13-16,0-2 5 0,0 2 4 15,-1 0-15-15,0-1 20 0,1 0-15 0,-2 2-2 16,1-1-5-16,0 0 9 0,-1 0 0 16,2 0 14-16,-1-1-16 0,0 1-3 0,1 1 0 15,-2-2-1-15,0 2-12 0,1-3 22 0,-1 3-6 16,0-2 7-16,0 3-18 0,0-1 8 16,-3 1-6-16,2 1 8 0,-7 3-18 0,0-2 14 15,3 0 0-15,0-1 10 0,1-1-20 16,-1 0 9-16,3-1 3 0,-1 0 4 0,2-2-23 15,0 2 17-15,0-1-11 0,-2-1 15 0,0-1-11 16,0 0 3-16,5 0-3 0,0 0 5 16,0 0 8-16,-13-10-8 0,10 6-7 0,2-2 1 15,0-1 13-15,0 0-5 0,1 0-4 0,0-1 15 16,0-1-23-16,0-2 10 0,0-1 22 16,0 2-6-16,0 1-2 0,0-1-4 0,0 4-23 15,0 0 25-15,0 6-28 0,0-9 13 0,0 1 1 16,-14-7 12-16,-3 9 4 0,-8 2 9 15,-7 4-3-15,14 0-4 0,-7 0-7 0,-5 0 17 16,-37 13-25-16,31-6 13 0,3-1-9 0,4-2 21 16,0 3-14-16,5-2 18 0,5-1 0 15,0 0 25-15,8-2 1 0,0 0-32 0,5 1 0 16,2-2 12-16,2-1-9 0,2 0-14 16,1 0 1-16,1-1 11 0,2-2-7 0,0 1 1 15,2 1-20-15,-1 0-8 0,-1-2 13 0,2 1 16 16,-1 1-17-16,-1 0-9 0,2-2 7 0,-3 1 10 15,3 0-17-15,-2-1-5 0,0 2 15 16,0-2-1-16,2-1 11 0,-1 2 0 0,-2-1-14 16,0 1 17-16,1-1-36 0,-1-1 7 0,-1 1 10 15,1 2-33-15,-1-4-38 0,0 3-2 16,0 0-39-16,0 0-52 0,2 0 16 0,-3 0-280 16,2 2 31-16,0 0 28 0,-3 0 23 15,0 0-32-15,0 0-4 0,7 0 25 16</inkml:trace>
  <inkml:trace contextRef="#ctx0" brushRef="#br0" timeOffset="1215.5093">26218 17151 293 0,'0'13'234'0,"-15"-13"-6"16,-12 29-45-16,16-20-38 0,-1 1 13 0,1-2-2 15,2-1-8-15,-6 0-33 0,6-4-1 16,-3 2-14-16,3-4-2 0,1 0 4 0,8-1-36 15,-7 0 12-15,0 0-21 0,7 0-3 16,-20-14 23-16,10 1 7 0,2-2-20 0,5-3 8 16,1 0 4-16,2 7-12 0,0-4-9 0,0-4-8 15,13-22 2-15,-5 17-1 0,0 1-20 16,5-1 8-16,-7 2-18 0,0 0 24 0,1 3-16 16,1 0 1-16,-7 1-20 0,5 2 14 0,-3 4-10 15,-3 12 19-15,0-10-14 0,0 1 6 16,0 2-5-16,0 0 13 0,0 7-3 15,-10-14-8-15,6 10-8 0,0 0 6 0,0 1-9 16,1 0 7-16,-1 0-12 0,-2-1-3 0,2 2-5 16,-6-7 18-16,5 2-11 0,-1 1 0 0,0 1 6 15,4 0-5-15,-3-1-1 0,3 1 14 16,0-1-17-16,0 0 9 0,0 2 12 0,0-2 3 16,2 0-18-16,-3 1-6 0,2 0-1 15,0-2 14-15,-1 1 2 0,0-1-20 0,-1 1 1 16,1-1-8-16,-2-9 12 0,-1 3-1 15,3 1 25-15,0 2-18 0,2 3-14 0,0 7 6 16,0-12 29-16,0 0-36 0,0 2 16 0,0 0 11 16,9-8-6-16,-3 4 14 0,-6 5-19 0,5-2 10 15,-3 4-25-15,-1 0 26 0,1 0-6 16,2 0 6-16,-2 2-14 0,0 0 1 0,-2 1 10 16,2 1-6-16,-2-2-2 0,2 2-11 0,-2 0 37 15,0 2-20-15,0-2 8 0,1 1 22 0,-1 2-26 16,0 0 13-16,0 0-16 0,-7-1 13 15,1 4-19-15,-6 5 35 0,3-1-21 0,-8 0-4 16,5-2-11-16,3 0-13 0,1-2 4 0,2 1-7 16,0-3 14-16,3 2 2 0,-1 0-14 15,2-3 10-15,-3 1 8 0,4-1 22 0,1 0-3 16,0 0-34-16,0 0 17 0,0 0-17 16,-5-7-2-16,7 3 12 0,0 0-10 0,-1 1 41 15,0-3-46-15,2 4-2 0,-1-4 16 0,0 3 10 16,0-1 8-16,0 0-25 0,0-2-5 15,-1 4 16-15,1-3-29 0,2 2 0 0,-2 0-7 16,1 0-19-16,-2-1-16 0,3 2-24 0,-4-2-22 16,2 1-4-16,-2 0-3 0,0 1-10 15,0-1 4-15,0 3 9 0,0 0-65 0,0 0-72 16,0 0-36-16,-12-8-69 0,8 6 24 0,-1 1-68 16,1-1 6-16,-2 0 40 0</inkml:trace>
  <inkml:trace contextRef="#ctx0" brushRef="#br0" timeOffset="1403.3199">25740 16380 301 0,'-4'1'62'0,"-4"2"-22"0,-5 6-48 0,0-3-133 16</inkml:trace>
  <inkml:trace contextRef="#ctx0" brushRef="#br0" timeOffset="194188.0438">5420 2354 224 0,'0'0'293'15,"0"0"-31"-15,0 0-18 0,0-13-13 0,0 13-35 16,0 0-17-16,0 0-5 0,25-22-10 0,-26 18-36 16,3 2 0-16,-2 1-9 0,0-1-4 15,1-1-29-15,-1 2 9 0,0-1-14 0,2 1 11 16,-1 0-40-16,-1-1 11 0,0 1-7 0,1 0 11 16,-1 1-24-16,0 0 9 0,2 0-34 15,0 2 31-15,0 0-32 0,0 0 19 0,1 1-14 16,-1 3-8-16,2-2-9 0,4 10 13 15,-2 1-3-15,0 2 19 0,0-2-19 0,2 3 6 16,-1 5-14-16,0-5 11 0,-1 0 0 0,3 3-10 16,-2-1-2-16,4 0 18 0,-3 2 4 15,1 2-15-15,2-2-9 0,0 0 0 0,-1 1 7 16,0 0 1-16,1-2 14 0,2 2-10 0,-2 1-31 16,0-2 29-16,2-1-7 0,0-1 17 15,0-2-26-15,-1 0 15 0,1 1-18 0,-3-2 13 16,0-2-14-16,4 0 24 0,-3-2-23 15,-1 0 6-15,3-1-20 0,-4-1 33 0,0-1-3 16,-1-3-11-16,-2 0 4 0,-4-2-10 0,1-1 0 16,2-1 10-16,-2 0 6 0,-1 0 18 0,2-2 5 15,-1 1 25-15,0 0-4 0,2-2-23 16,-1 0-3-16,-4 0 30 0,0 0-6 0,7 0-5 16,13-15 38-16,-8 4-2 0,-2 0-4 15,1-4-7-15,-2 2-25 0,1-2 27 0,-3-2-5 16,-1-1-3-16,-1 0-28 0,0-1 20 0,1 1 6 15,-3-2-14-15,-1-1-18 0,1 0 3 16,-3 1 16-16,1-2-21 0,-1 0 10 0,0 1-19 16,0 9 10-16,0-2-7 0,0-5-7 15,0-2 9-15,0 0-7 0,0 0-7 0,-17-20 0 16,14 22 9-16,-1 0-1 0,2 2-14 0,-3 1 10 16,0 0-2-16,-2 2-1 0,2 1-9 15,-1 3 17-15,2 1-20 0,-1 1 0 0,1 1 7 16,-7-3 1-16,6 1-13 0,-2 3 2 0,2-1 6 15,1 3 16-15,-1 1-10 0,2 1-12 0,0-1 1 16,-1 1-7-16,0 2 3 0,1 0 15 0,-1 0-10 16,4 0 8-16,0 0-10 0,0 0 8 15,0 0-1-15,-15 11 3 0,13-8-6 16,1 1 3-16,1 1-4 0,1 0-9 0,1-1-7 16,6 12 20-16,1-6-11 0,2 1 19 0,6-3-5 15,1 0-8-15,3-1 6 0,2-1-16 16,4-4-2-16,-2 1 18 0,3-2-16 0,3 1 10 15,-3-2-6-15,-13 0 1 0,4 0 1 0,3 0 19 16,1 0-23-16,0 0 19 0,-6 0-18 16,-2 0 13-16,-2 0-14 0,-4 0 10 0,0 0 6 15,-3 0-8-15,-6 0 3 0,8 0 4 0,-8 0-10 16,7 0 8-16,-7 0 5 0,8 0-17 0,-8 0 11 16,0 0-7-16,7 0 8 0,-7 0-1 0,0 0-8 15,6 0 4-15,-6 0-9 0,0 0-47 16,0 0-5-16,0 0 6 0,7 0-90 0,-7 0-26 15,0-6-40-15,8-2-57 0,-8 7 28 16,2-1-218-16,0-1 37 0,0 2-56 16,1-1 22-16,0 0 30 0,-1 0 54 0,2 2 29 15,0-2 35-15,1 0 10 0</inkml:trace>
  <inkml:trace contextRef="#ctx0" brushRef="#br0" timeOffset="194428.0162">6485 2450 680 0,'5'1'268'0,"-2"-1"-46"0,2 1 1 0,-3 0-27 0,3 0-3 16,-1 1-25-16,4-1 13 0,-2 0-23 0,1 0-8 16,-7-1-24-16,27 4 5 0,-21-4-32 15,4 0 11-15,1 0-29 0,2 0-11 0,1 0 14 16,-1 0-17-16,-4 0-19 0,-1 0 3 0,-1 0-36 15,-1 0-26-15,-6 0-53 0,0 0-54 16,7 0 12-16,-2 8-213 0,-6-5-99 0,0 0 28 16,-3-1-26-16,-1 1 39 0,-7 3 11 15,-2 4 33-15</inkml:trace>
  <inkml:trace contextRef="#ctx0" brushRef="#br0" timeOffset="194659.3649">6485 2689 222 0,'2'2'335'0,"1"-1"-26"0,0-1-34 16,0 2-35-16,2-2-22 0,-1 0-6 0,1 0-32 15,2 0-10-15,0 0-27 0,1 0-14 0,2 0-16 16,5 0 10-16,4 0-26 0,-3 0 18 16,1 0-32-16,-1 0 0 0,3 0-31 0,-4 0 11 15,-1 0-34-15,-2 0-28 0,-1 0-57 0,-2 0-54 16,0 0 10-16,-2 0-237 0,6-9 25 15,14-3 25-15,-15 10-93 0,-4 0 38 0,4-6 18 16,-2 4 14-16,-2 0-14 0</inkml:trace>
  <inkml:trace contextRef="#ctx0" brushRef="#br0" timeOffset="195720.9158">8427 2001 252 0,'9'-13'267'0,"-1"-1"-23"0,-1 0-11 15,-6 0-47-15,6-2-15 0,-2-4-4 0,1 5-5 16,-6 8-15-16,0-2-21 0,0 0-16 16,0-1 6-16,0 2-8 0,-12-13-10 0,3 9-10 15,1 1-15-15,-1 1-3 0,-2 0-8 0,1 2 13 16,4 1-37-16,-8 1 21 0,-3 2-29 15,7 1 5-15,-2 2 9 0,4 0-8 0,-1 1-11 0,2-1-4 16,7 1 0-16,-7 0 3 0,-3 0-2 16,-11 17-7-16,16-11 9 0,-5 5-2 0,5-4-7 15,0 3-4-15,3 1-8 0,2-3 9 0,0 13-6 16,0-3 16-16,0-9-22 0,0 6 10 0,13 21 8 16,-8-14-7-16,-3 1-11 0,3 1 7 15,1-2-4-15,2 0 0 0,3 2-3 0,-1-1 10 16,-1 3-7-16,0-6-3 0,-2 3 2 0,0-1-2 15,0-3 2-15,-3 4 16 0,-2-5-8 0,-2-9 10 16,0 8-22-16,0 1-2 0,0 0 3 16,-19 23 20-16,7-20-5 0,-3-4-11 0,2-1 24 15,-3 0-17-15,0-2 7 0,0 0-3 0,-1-3 9 16,1 1-12-16,3-2 19 0,3-3-2 16,-2 1 7-16,4-3-2 0,1-1-5 15,2-1-3-15,2-1 39 0,-1 0-8 0,1-2-4 16,1 2 8-16,0-2-5 0,0 1 26 15,2-1-15-15,-2 2 8 0,1-2-23 0,0 1 10 16,-1 0-5-16,2-1-4 0,0 0 1 0,0 0-20 16,0 4-20-16,1-3 18 0,1 4-16 15,1-3 14-15,0 4 1 0,8 4-9 0,-1 2-24 16,-1-1 20-16,0 3 5 0,-2 1-8 0,2 3 9 16,-3 2-6-16,0 1-4 0,-3 1-34 15,-1 4 35-15,-2-13-16 0,0 10-16 0,0 2 31 16,-15 28 0-16,8-26-5 0,-1-1-10 0,0 1 7 15,0 2 10-15,-2-3-9 0,2 0-18 16,-2 4-4-16,0-5 30 0,1 2-3 16,-1 3-24-16,2-3 35 0,-1-2-9 0,3 0-7 15,-2 0-6-15,1 3 5 0,-1-2 7 0,3-1-5 16,1 0 2-16,0-4 8 0,4-11-38 0,0 5 24 16,0 2 5-16,0-2-9 0,0 2 22 15,0 0-20-15,0-2 3 0,12 15 5 16,-6-19-7-16,3 0-10 0,0 5 22 0,2-8-17 15,3 0 9-15,3-4-5 0,-2 3-15 16,4-1 23-16,2 0 5 0,2-3-8 0,-2 0 11 16,-1 0-9-16,1-1-6 0,-2 2 11 0,-7-2 5 15,-2-1 0-15,-1 0 7 0,-3-1-8 0,-1 0 13 16,0 2 9-16,-2-2-13 0,-1 0 7 16,3 1-2-16,-2-1 8 0,0 0-15 0,0 0 4 0,-1 1 4 15,-1-1-5-15,2 0-1 0,0 0-2 16,-2 2-5-16,1-2-6 0,0 0 0 0,0 0-10 15,-1 0 21-15,0 0-17 0,1 0 6 0,-1 0-11 16,-1 0-25-16,0 0-25 0,0 0-25 16,0 0 7-16,0-3-156 0,-3 0-83 0,-2-1 27 15,-5-5 29-15,0-4 23 0,-2-3-273 16,2 0 29-16,3-5 34 0,-3-1 5 0,6-1 29 16,3 3 24-16,1 8 21 0,0-8 29 0,17-25 25 15</inkml:trace>
  <inkml:trace contextRef="#ctx0" brushRef="#br0" timeOffset="199799.3259">9338 2260 448 0,'0'0'233'0,"0"0"-9"0,0 0-20 0,0 0-30 15,0 0 0-15,0 0-40 0,0 0-15 16,0 0-17-16,0 0-9 0,0 0-6 0,0 0-12 16,0 0 2-16,0 0-26 0,0 0 9 15,-16 3-12-15,18 4 5 0,2 10-10 0,-3 0 6 16,-1 3-19-16,0 4 8 0,0-12 6 0,0 5-13 16,0 5-8-16,0 3 5 0,0 0-5 15,-12 29 1-15,9-26-15 0,0-1 12 0,0 0-11 16,3-2-1-16,-4 1 4 0,1-1 4 15,-1-1-10-15,0-2 3 0,0-2 0 0,-2-1-5 16,4-2 2-16,-3-3 22 0,3-2-3 16,0-3 6-16,-1-4 4 0,2 0 15 0,-1 0 19 15,1-1-11-15,-1-1 25 0,1 0-8 0,0 0-16 16,1-3 43-16,-2 0-31 0,2 0-10 16,0 0-1-16,0 0-20 0,-7-13 16 0,6 7-19 15,-2-12 7-15,1 2-13 0,2-5 23 0,-1-4-23 16,1 14-18-16,0-6 37 0,0-4-4 15,0 0-41-15,13-26 19 0,-9 20-15 0,-1 0-13 16,1 1 6-16,1-1 19 0,-1 1-24 0,1-1-1 16,2 3 2-16,-2-3 21 0,1 4-8 0,0-2 1 15,1 2-3-15,3 0 10 0,-3 0-16 16,0 3-1-16,-1-1 0 0,5 3 7 0,-2-2-17 16,3 0 29-16,5 3-39 0,-4-4 0 0,4 6 3 15,2-1-5-15,-1 2 26 0,1 2-22 0,2 1 10 16,-1 1 5-16,0 2 13 0,-1 1-29 15,3 1 31-15,0 1 12 0,1 2-19 0,-1-1-27 16,0 3 21-16,-11 1 29 0,7 0-41 0,1 0 5 16,20 15-18-16,-19-7 32 0,-2 2-27 15,-1 0 13-15,-2 2 14 0,-5 1 0 0,2 2-10 16,-4 1 22-16,-4 3-10 0,-1-3 11 16,-2 3-42-16,-1-9 25 0,0 3-12 15,-13 22-12-15,3-16 26 0,-5 1-10 0,2-1-1 16,-5-2 6-16,-2-1-18 0,0 1 4 0,-4 1-1 15,-3-5 43-15,0 2-31 0,-3-3 31 0,-2-1-33 16,0 0 3-16,2-2 8 0,0 1-3 16,2-3-5-16,-2-1-12 0,5 1 12 0,3-1 12 15,1-3-25-15,10-1 42 0,-3-2-22 0,4 0 0 16,10 0-2-16,-9 0 1 0,3 0-2 0,6 0-12 16,-8 0 15-16,-1-11-9 0,8 9-8 15,-2-1 27-15,3 0-27 0,0 0 12 0,0 0 6 16,1 0-24-16,2 3 20 0,-1-2 13 15,0 0-12-15,2 1-7 0,1-3 9 0,1 3 6 16,1 1-16-16,-2 0-10 0,5 0 3 0,2 0 0 16,2 0 10-16,19 13 5 0,-17-6 0 15,1 2-1-15,-1 1-1 0,2 2 1 0,-2 0-1 0,-1 2 32 16,0 3-17-16,-1-3-1 16,2 5-22-16,-4 2-6 0,2 0 12 0,-2 1 8 15,1 0-1-15,-1 0-1 0,-1 2-8 0,1 0-22 16,-2-1 3-16,-1-2 0 0,4 2 32 15,-3-4-29-15,-2 1 35 0,2-2-22 0,-3 1 0 0,-1-2-1 16,2-3 13-16,-3 1-17 0,-1-4 3 16,0-2 0-16,-2-1 19 0,1-1-2 0,-1-1 1 15,0 0-20-15,0-2 20 0,0-1-5 16,0 1-18-16,-1-1 24 0,0 0-4 0,0 1-2 16,0-1-1-16,0-2-6 0,0 2 0 15,0 0 0-15,0-3 3 0,-1 0-16 0,0 0-55 16,0 0-53-16,0 0-41 0,0 0-71 0,4-17 21 15,-2 0 19-15,-2 7 18 0,0-8-265 0,0-4 30 16,13-27-4-16,-9 20 26 0,1 0 37 16,4 2 15-16,-2 2 8 0</inkml:trace>
  <inkml:trace contextRef="#ctx0" brushRef="#br0" timeOffset="200065.0824">10312 2320 383 0,'2'-1'287'0,"0"-2"-33"0,1 3-36 16,-1-1-29-16,0 0-6 0,-1 0-29 0,1 1-31 15,1 0-8-15,-2-1-12 0,0 0-12 0,1 0 2 16,-1 2-15-16,1-1-34 0,-1 0-52 0,-1 2-38 16,1-1 6-16,-3 0-235 0,0 0 21 15,1 2-124-15,-3-1 23 0,-3 9 9 0,0 3-5 16</inkml:trace>
  <inkml:trace contextRef="#ctx0" brushRef="#br0" timeOffset="200292.654">10182 2826 477 0,'0'3'267'0,"-1"0"-35"0,1 0-33 16,1 0 2-16,-2 0-13 0,2 0-16 0,-1-1 5 15,0 0-43-15,0-1-9 0,0 1 7 16,-1-1-19-16,1 1-28 0,-1 0 3 0,1-1-46 15,0 1-54-15,0-2-57 0,0-1 5 0,1 0-299 16,0 0-19-16,-2-3 23 0,2 1 24 16,1-2 13-16,3-7-36 0</inkml:trace>
  <inkml:trace contextRef="#ctx0" brushRef="#br0" timeOffset="200765.4633">10753 2682 210 0,'3'-2'281'0,"0"1"-10"16,0-1-23-16,2 2-44 0,-2-1-15 0,-1-1-20 16,2 1 6-16,-3 1-31 0,1-2-24 0,2 2-10 15,-1-1 4-15,-1 1-22 0,3-1-1 16,1-1-16-16,0 1-8 0,2 1-16 0,-1 0 5 16,4 0-17-16,4 0 11 0,4 0 6 0,0 0-2 15,4 0-24-15,1 0 5 0,0 0 3 16,1 0 4-16,-1 0-14 0,1 0-4 0,3 0 10 15,-1 0-4-15,-1 0-4 0,1 0 7 16,-3 0-18-16,-2 0 11 0,22 5 9 0,-27-3-14 16,-1-2 19-16,-5 0-27 0,-3 1 4 0,-2 1 0 15,1-1 9-15,-3-1-23 0,0 0 6 0,-1 0-5 16,1 0 3-16,-1 0 14 0,-1 0 7 0,-2 0-1 16,0 0-50-16,0 0-21 0,5-3-42 15,-7 0-52-15,-2 3-25 0,2-4 17 0,-4 1-267 16,3-1 28-16,-1 1-23 0,-1 0 25 15,-4-5 38-15,1 2 11 0,0-5-2 0</inkml:trace>
  <inkml:trace contextRef="#ctx0" brushRef="#br0" timeOffset="201199.9619">11209 2527 212 0,'-1'-3'359'0,"0"0"-29"0,0 1-61 0,1 0-7 16,0-1-61-16,1 2-17 0,-2 0-16 16,3 0-24-16,-1-1 6 0,1 3-25 0,1-1-19 15,2 0 3-15,0 3-36 0,2-2-8 16,7 6 1-16,3 1-14 0,-1 2-1 0,2 0-10 16,-1 1-6-16,0 0 4 0,-3 3 2 0,3-3 0 15,-3 3-22-15,5 0 5 0,-7 0 10 16,2 0 8-16,-1 3-16 0,1-4-14 15,-5 4 0-15,1 0 8 0,-1-1-7 0,-2-2-18 16,0 2 14-16,-4-5 4 0,-2-1 7 0,1 1-26 16,0-3 20-16,-2 0-5 0,0-8 17 0,0 9-15 15,0 1-2-15,-15 15-13 0,6-12 6 16,-5-1 6-16,0 1 15 0,-2-4-4 0,0 1-18 16,-2 0 14-16,-1 2-10 0,5-3-5 15,-1-2 2-15,-3 0 1 0,0 0 13 0,3-1-18 16,3-2 21-16,1-2 11 0,4 0-25 15,0 2 6-15,-2-2-2 0,4 0-4 0,-1-2-9 16,1 1-41-16,5-1-30 0,0 0-66 0,-9 0 16 16,9 0-337-16,-16-13 33 0,10 2 29 0,3-5 54 15,0-3-5-15,3-1 19 0,0 8-27 16</inkml:trace>
  <inkml:trace contextRef="#ctx0" brushRef="#br0" timeOffset="202217.0116">12352 2398 503 0,'1'-2'335'0,"4"2"-41"0,-3 0-68 0,0 0 3 15,2 0-36-15,2 2-29 0,-4 0-11 0,1 2-11 16,1-1-19-16,6 11-29 0,-2-2 1 16,3 3-9-16,-5 1-12 0,3 2 11 0,-4 0-27 15,0 2 5-15,-1 4-10 0,0-2-6 16,1 3 2-16,-3-1-5 0,0-1 2 0,0 2-18 15,-2-14 4-15,0 9 2 0,0 2-3 16,0 0 4-16,0 2-24 0,0-2 29 0,0-2-28 16,0 2 13-16,0-3 19 0,0-1-40 0,0-3 1 15,0-1 15-15,0-4-5 0,0 1-15 16,0-4 23-16,0-1-2 0,0-6 4 0,0 6 15 16,0-6 20-16,0 0 7 0,0 0-6 15,-6 12-7-15,6-15-4 0,2 0 21 0,0-2-7 16,0-1-18-16,4-12 16 0,-2 1-24 15,1-5-4-15,-1-2-3 0,2-2-2 0,-6-2-4 16,2-1-3-16,-2 0-2 0,3-3-1 16,-1 1-3-16,5 2-1 0,-5 0 2 0,1-2-9 15,-1 3 26-15,2-3-29 0,-2 3 17 0,-1 2-15 16,5 2 17-16,1-2-23 0,-4 3 4 0,5 0-7 16,-3-1 4-16,3 3 4 0,-3 1 3 0,5 3-6 15,-2-3 1-15,3 2-7 0,-2 2 12 16,2 0 1-16,0 2-15 0,3 1 22 0,-3 1-13 15,1 3-10-15,-1 1 1 0,2 1-24 0,-1 4 22 16,-4-1 0-16,-1 2 11 0,3 2 0 16,-10 0-1-16,9 0 19 0,4 0-21 0,16 14 1 15,-11-6-31-15,-7 2 22 0,3 0-9 16,-5 1 2-16,0 1 22 0,0 2 4 0,-5-3-11 16,-1 4 26-16,-3-3-3 0,0-3-3 15,-12 18 0-15,3-8-4 0,-4 1-36 0,-3-4-1 16,1 1 22-16,-6-1-5 0,3-1 0 0,-2-1 1 15,-3-3-4-15,-1 3 14 0,-1-6-3 0,1 3 0 16,-1 0 12-16,4-3-1 0,-1-1-13 16,0-1-1-16,1-2 1 0,0-2-4 0,5 4-13 15,3-5 2-15,2 0 1 0,3-1 1 0,1 0 31 16,0 1-16-16,3 0-7 0,1-1 2 16,-1 1-15-16,2 0 3 0,0-1 26 0,1 0 2 15,-1 1 0-15,2-1-2 0,0 0-17 0,0 0 20 16,0 0-15-16,14 10-7 0,1-2-6 15,1 4 14-15,0-4-2 0,-1 6 18 0,4 0-27 16,-4 2 8-16,4 1-13 0,-4-3 13 0,5 4 13 16,-7 1-23-16,1-1 12 0,1 1 2 15,4 0-1-15,-3 1-2 0,-3 2 1 0,2-1 12 16,1 3-12-16,1-3-1 0,0 2 4 0,-1-1 7 16,-1 0-1-16,2 2 0 0,-2-2-3 15,-1-2-6-15,1-2-18 0,1 1 28 16,-1 0-21-16,2-1-2 0,-6-2-2 0,-1-3 6 15,2-1 11-15,-3 0-6 0,-4-5 10 0,1 0-9 16,-1-2 0-16,-2 0-1 0,1-4 1 0,0 2-60 16,-4-3-83-16,0 0-66 0,0 0 20 0,0 0-324 15,5-11 38-15,-6 6 35 0,4-12 31 16,-3 5 28-16,0-4 25 0,10-26 24 0,0 16 17 16,3-2-53-16</inkml:trace>
  <inkml:trace contextRef="#ctx0" brushRef="#br0" timeOffset="203173.8547">13895 1951 234 0,'2'-7'337'0,"2"-3"-79"0,-2 2-15 16,3 2-8-16,2-7-15 0,0 1-46 15,1 0-12-15,4 2 1 0,-1 0-19 16,2-1-29-16,-1 4-6 0,1-1-5 0,3 1-15 16,1 1-21-16,-3 3 6 0,-3 2-6 0,-2 1-17 15,3-1-2-15,-12 1-3 0,11 0-21 16,5 0 26-16,17 14-29 0,-17-6 10 0,-2 2 6 16,3 0-13-16,-5-1-11 0,1 4 6 0,-1 2 8 15,-3 1-16-15,-3 2-6 0,1-1 17 16,-3 3-9-16,1-1-3 0,-4 5 2 15,-1-13-5-15,0 5-8 0,-11 22 31 0,3-15-25 16,1 0 4-16,-6-2 24 0,1 2-28 0,0-1 3 16,0 0 3-16,1-1-4 0,-1-1 4 0,1 5-13 15,2-6 16-15,-1 4 19 0,2 2-18 16,0-6-18-16,1 3 11 0,3 0 10 0,-2-1-5 16,4-3-6-16,-2 3-7 0,2-2-2 0,-1-2 18 15,3-8-27-15,0 2 23 0,0 4-18 16,13 14 18-16,-1-15-5 0,-3-4 0 0,1 1-9 15,3-1 7-15,0-6 1 0,1 3 17 0,3-2-19 16,-5-3 12-16,-1-1-5 0,-1-1 0 16,2 0 1-16,-1 0 40 0,14-11-26 0,-14 6 11 15,-6 0 1-15,2-1 5 0,-2 0 16 16,-1 2-15-16,-2-3-19 0,0 1 8 0,-2-1-4 16,2 2-2-16,0-1-5 0,0 0 35 0,-1 1 10 15,-1-1-40-15,0 1 11 0,0 2-6 0,1 0-3 16,-1 3-3-16,0 0-8 0,-1-4-4 15,1 5-2-15,0 3-1 0,1 1 10 0,5 13 16 16,-2 0-9-16,1 3-12 0,2 2-2 16,-1 1 0-16,1 2-26 0,0 2 9 0,0 0 1 15,-3 3 0-15,0 0 16 0,0 0-19 0,0 0-1 16,0 0 16-16,-2 0 11 0,0 1-10 0,-1 0 5 16,1-2-24-16,-2-16-8 0,0 10 18 15,-13 26-9-15,7-22 3 0,-1-3 1 0,-1 0-1 16,0-2 25-16,-3-3-12 0,-4-2-18 15,1-4 18-15,-3-3 0 0,-4-3-4 0,1 0 0 16,-5-3 0-16,1-1 4 0,1-3-8 0,12-1 12 16,-3 0-18-16,-1 0 14 0,-1 0-11 0,3 0-17 15,1 0 21-15,3 0-13 0,1 0 35 0,0 0 23 16,8 0-17-16,-8 0-4 0,8 0-9 16,0 0 12-16,-9 0-6 0,9 0 10 0,0 0-3 15,-7 0-4-15,7 0-5 0,0 0-43 16,0 0 3-16,-7 0-98 0,7 0-52 0,0 0-80 15,0 0 26-15,-11-12-307 0,11 9 38 16,-2 2 36-16,0-1 41 0,2 2 54 0,0 0-3 16,0 0 14-16,0 0 18 0,-9 0 39 0,9 0-38 15</inkml:trace>
  <inkml:trace contextRef="#ctx0" brushRef="#br0" timeOffset="203514.7926">13930 3629 616 0,'0'3'369'0,"2"-1"-55"0,0-1-16 0,-1-1-52 16,1 0-30-16,1 0-25 0,-1-1-22 0,0 1 81 16,0-2-51-16,1-2-21 0,1 3-36 15,2 0-21-15,-1 0-11 0,2-1 18 16,11-4-25-16,0 3 2 0,2 1-17 0,0-3-15 15,-1 0-8-15,0 1-2 0,2 1-2 16,2-1-7-16,-2-1-5 0,0-2-12 0,1 2-3 16,-1-1-4-16,1 1-6 0,0 1-3 0,-3-1 5 15,-4 2-6-15,-1 0-3 0,-3 1-1 16,-2 0 5-16,-1 0 1 0,-2 1-3 0,0 0-92 16,-1-1-50-16,-3 2-32 0,0-2-41 0,0 1 19 15,-2 1-214-15,0 0 32 0,0 0-133 16,-9-1 57-16,3 1 29 0,-8 5 44 0,5 0 24 15,-7 1 12-15,-1 3 3 0</inkml:trace>
  <inkml:trace contextRef="#ctx0" brushRef="#br0" timeOffset="203834.2994">14038 3749 657 0,'0'3'373'0,"2"-3"-71"16,1 2-37-16,1 0-11 0,0-1 3 0,1-1-22 15,15 2-20-15,-7-2-15 0,0 0-21 16,-13 0-20-16,16 0 13 0,3 0-31 0,1 0 2 16,0 0-16-16,1 0-14 0,19-10-33 0,-20 9-17 15,-1-1 9-15,2 1-6 0,-7-1-8 16,2 0-11-16,-4 1-3 0,-12 1-5 0,9 0-4 16,-1 0-11-16,-1 0-6 0,0 0 15 0,-7 0-4 15,9 0-23-15,-2 0-2 0,-7 0 24 0,6 0-16 16,-6 0 8-16,8 0 2 0,-8 0-6 15,0 0-17-15,6 0 7 0,-6 0-1 0,7 0-93 16,-7 0-20-16,12-11-50 0,-10 8-44 0,1 0 18 16,-4-3-250-16,1 1 33 0,0 0 32 15,-3-1-33-15,3-2 11 0,-12-11 25 0,4 5 24 16,-2 2 16-16,-3 0 10 0</inkml:trace>
  <inkml:trace contextRef="#ctx0" brushRef="#br0" timeOffset="205384.0375">5820 5686 470 0,'0'0'286'0,"0"0"-64"0,0-13-19 0,0 13 11 0,0 0-37 16,0 0-5-16,0 0-25 0,-21-26 0 16,22 23-32-16,2 1-2 0,1-1-17 15,-2 2 3-15,2-2-22 0,1 2-14 0,0-2 5 16,11-6-11-16,2 4 21 0,-1-2-15 0,0 0-1 15,4 0-28-15,3 2 18 0,0-2-11 16,1 0-22-16,3-2 7 0,-3 1 12 0,1 1-12 16,0-1 5-16,-2-2-13 0,0 2 3 15,1-2-9-15,-2 0 23 0,0-2-8 0,-1-1-4 16,0-1 2-16,-4-1-5 0,1-3 1 0,-2 0-13 16,-1-1 14-16,-1-1-3 0,2 2-18 15,2-4 34-15,0 0-36 0,-7-1 19 0,0 2 14 16,-1-3-17-16,-3 1 20 0,0 2-37 0,-2 1 9 15,-1-1 11-15,-5 2-4 0,2 1-15 16,-2 9-1-16,0-4 20 0,-14-13-16 0,9 9 34 16,-3 0-25-16,2 8 18 0,0 2-22 0,-2-5 9 15,1 6-9-15,1-1 12 0,0 1-13 16,0 1 11-16,2 3-19 0,-1 0 0 0,0 2-2 16,5 0-5-16,-6 0 36 0,-17 10-13 15,9 1-12-15,0 0 19 0,-1 4-27 0,0 3-3 16,1 1 11-16,-1 2 19 0,4 2-6 0,-1-1-35 15,3 1 26-15,0 4-3 0,0-1-9 16,0 1 31-16,-1 4-27 0,3-2-1 0,0 2-7 16,1 3 13-16,1-1-13 0,1 4 26 0,-1 1-7 15,2 2-16-15,-1-1 22 0,-1 2-23 0,2 0 22 16,-2 2 27-16,1 0-41 0,-5 0-6 16,1 2 12-16,0-1 9 0,0-2-18 0,-4 2 32 15,1-1-20-15,0 0-7 0,-4-2-4 0,-2 2-2 16,1-4-5-16,-1-1 23 0,1 0-10 15,-3-3-2-15,1-2-6 0,1 0 16 16,0-4-10-16,-2-1 2 0,1-1-8 0,-1-2 22 16,-2-3-4-16,4-3-7 0,-1-2 13 0,3 1-30 15,-5-2 14-15,6 0 5 0,-1-7-22 0,0-1-13 16,4-2-9-16,2-4-6 0,2-2-35 16,7 0-13-16,-8 0-42 0,8 0-43 0,-18-20 17 15,11 3-186-15,-1-2-108 0,4 0 31 0,-2-6 26 16,2 3 33-16,1-1 23 0,0-1 11 15,1 1 17-15</inkml:trace>
  <inkml:trace contextRef="#ctx0" brushRef="#br0" timeOffset="205563.1818">5632 6157 445 0,'2'-12'270'0,"5"1"-59"0,1-1 17 0,2 0-19 16,0 0-27-16,6 2 2 0,-4 2-20 0,6-2-6 15,-2 1-5-15,2 1-22 0,2 2-8 16,1 0 4-16,2-5-6 0,1 6-40 0,1-2-9 15,0 0-4-15,4 5 9 0,-1-4-32 0,0 3-6 16,-2 0-49-16,-1-2-59 0,-3 1-71 0,1 0 15 16,-4-2-282-16,3 0 27 0,0 3-17 0,-2 0 25 15,1-4 16-15,3 1 10 0</inkml:trace>
  <inkml:trace contextRef="#ctx0" brushRef="#br0" timeOffset="205947.1362">6969 6000 377 0,'5'-2'319'15,"2"1"-64"-15,0 0-34 0,-1-1-25 0,13 0-2 16,1-2-10-16,3 0-2 0,-2 2-26 16,0-2 9-16,7 1-34 0,1-2-2 0,-1 5-16 15,4 0-8-15,0 0-8 0,0-2 0 0,-15 2-16 16,7 0-13-16,3 0-9 0,1 0 16 16,0 0-21-16,-1 0 14 0,-1 0-8 0,-2 0 7 15,-1 0 13-15,-4 0-31 0,-1 0 28 16,-5 0-15-16,4 0-45 0,-3 0 0 0,-1 0 17 15,9-5-28-15,-14 2-44 0,-2 0-16 0,-3 0-73 16,0-1-52-16,4-8 16 0,-6 3-295 0,-1 9 26 16,0-9 51-16,-14-14 40 0,2 11 22 15,-2-4 23-15,-2 1-19 0,1 0 38 0</inkml:trace>
  <inkml:trace contextRef="#ctx0" brushRef="#br0" timeOffset="206263.5193">7405 5716 448 0,'-2'-3'368'0,"0"1"-62"16,0 2-61-16,1-1-25 0,-1 0-32 0,3-2-15 15,-2 1-30-15,0 2-7 0,2 0-26 0,-3 1-10 16,2 3 3-16,0-3-16 0,1 5 24 16,0-1-45-16,0 2 16 0,0 10-25 0,-1-9 20 15,0 6-5-15,0 3-23 0,0 4-3 16,0 2 11-16,0 2-2 0,0 1-15 0,0 2-11 15,-11 31-16-15,7-30 39 0,-1 1-20 16,-1-2-16-16,0-2 1 0,0 2 25 0,2 0-13 16,-1-2-24-16,0 3 11 0,-3-2-14 0,2 1 15 15,-1 1-12-15,1-6 11 0,-2-3-17 0,4-3 16 16,1 3-6-16,0-7 6 0,2-3-38 0,-1-5-27 16,-1-1-41-16,1 1-52 0,1-5 12 15,0 1-291-15,1-1 31 0,0 0-31 0,1-3 28 16,0-1 76-16,2 0 20 0,8-11 15 15,1-2 17-15</inkml:trace>
  <inkml:trace contextRef="#ctx0" brushRef="#br0" timeOffset="207237.957">8773 6001 251 0,'8'-13'410'0,"2"0"-98"16,-1-1-23-16,1-3-28 0,-2 2 6 0,1-1-41 15,-1 0-13-15,-1-2-21 0,2 0 12 16,-2-1-34-16,-3 2-55 0,2 1 27 0,-3-2-15 15,0 7-14-15,-1-9-10 0,-2 5-9 0,0 2-11 16,0 3-8-16,0-2 22 0,0-3-10 16,-15-14-27-16,5 14-17 0,-1 0-9 0,-1 2-17 15,-3 1 26-15,0 1-13 0,-4 0-2 0,-2 3-4 16,2 2-8-16,-3 0-15 0,1 3 0 16,2 0 0-16,-2 1 27 0,11 2-9 0,-6 0-1 15,-20 15 16-15,16-2-3 0,1-2-31 0,1 3 1 16,1 2-1-16,3 1 1 0,-1 0-1 15,2 1 13-15,2 0-26 0,1-1 2 0,6 2 0 16,-1-1 26-16,1-1 1 0,2 1-34 16,2-10-2-16,0 4 33 0,14 13 3 0,-1-12-15 15,1 0-20-15,2-3 20 0,3-1 2 0,-1 0-8 16,2-4-22-16,-1-1 19 0,2-1 2 0,-2-3-1 16,-10 0-10-16,4 0 26 0,3 0-20 0,17-15 6 15,-17 8 3-15,-2-2 22 0,-1-1-5 16,0-2 0-16,-3 0 12 0,1-1 15 0,-1 2-3 15,-3-1-5-15,1 1 0 0,-1 1 30 0,-2 3 1 16,-2-1 11-16,1 4-1 0,-1-2-13 16,-1 3 11-16,0-1-15 0,0 1-6 0,0 0-2 15,-1 1-15-15,1 0 10 0,1 2-19 0,-3 0-5 16,0 0 8-16,5 10-11 0,-1 5-7 16,-1 3 19-16,0 3-19 0,1 1-5 0,-1 3 12 15,0 3-4-15,-2 2-11 0,0 1 7 0,0 3-11 16,-1 0-3-16,0-2 16 0,0-17 3 15,0 9-3-15,0 7-10 0,0 3 9 0,0 1-19 16,-15 39 21-16,10-34-15 0,-1 0 3 16,-1 0 2-16,0-2 12 0,0 2-14 0,-2-3-1 15,-2-2 10-15,0 0-8 0,0-1 9 0,0-1-3 16,-1-1 1-16,-1-5-20 0,0-1 15 0,-2-1 1 16,0-2-20-16,-1 1 15 0,2-5 0 0,-3-1 0 15,0-2-2-15,-3-1-9 0,2-5-6 16,-2 0 8-16,1-3-10 0,1-2 17 0,-1-1-7 15,4-4 5-15,5 0-14 0,-2 0-3 16,-18-15 25-16,15 5-10 0,1-3 5 0,4 1 7 16,1-3-9-16,0-2-21 0,6-5 25 0,0 1 11 15,3 11-20-15,0-8 18 0,15-23 1 0,-3 19-14 16,-1-3 5-16,4 1-6 0,1-1 8 16,3 0 9-16,-1 0-22 0,3 1 22 0,1 2-12 15,-2-1 16-15,3 2-2 0,0 3-7 16,-1-3 5-16,-2 2-3 0,1-1 1 0,2 5-5 15,-1-2-13-15,1 0 11 0,-1 3-5 0,-1-3 5 16,2 4 3-16,-1-1 3 0,0 0-11 16,-2 2-2-16,4-1-12 0,-3 2-58 0,2 3 6 15,-7 0-68-15,1 2-34 0,0-1-34 0,-2 1-75 16,-2-1 27-16,-4 3-253 0,-2 0 15 16,0 0 53-16,-4 1 29 0,0 2 25 0,0-1 20 15,-2 0 60-15,0 1-5 0,-1 1-5 0,0 0 50 16</inkml:trace>
  <inkml:trace contextRef="#ctx0" brushRef="#br0" timeOffset="208430.5452">5299 8036 510 0,'0'0'252'0,"13"0"-11"0,-13 0-35 15,0-12-12-15,0 12-36 0,0 0-25 0,14 0-13 16,4-18-10-16,-15 18 4 0,-1 1 6 16,1 2-28-16,0 0-3 0,-1 3 6 0,0-1-21 15,4 9-15-15,-1 1 2 0,1 1-16 0,-4 1 14 16,0 3-18-16,-2-10 24 0,0 4-5 16,-12 22-10-16,5-13-14 0,-2 1 26 0,-3-2-16 15,-1 0 16-15,-3 3-27 0,0-1 18 16,-1 2 3-16,-3-2-41 0,-3-1-1 0,0-1-5 15,-1 1 39-15,2-3-12 0,-3-1-10 0,-1-1-30 16,0 0 10-16,0-1 8 0,-3-3 5 16,-2 1-5-16,3-3-14 0,-3 0 16 0,-5-2-12 15,2 1-3-15,-1-2 13 0,-2-4-2 0,1-2-12 16,-4 0-2-16,1-1 5 0,-1-2 10 16,21 0-15-16,-7 0 15 0,-31-11 2 0,27 6-6 15,5-3-13-15,-2-2 26 0,4-2-11 0,5-1-32 16,5-2 14-16,5 1-6 0,5-3 23 15,2 0-22-15,1 8 8 0,0-4 0 16,17-17-6-16,-4 17 8 0,-1-2-1 0,2 1 5 16,1 0 29-16,1 4-25 0,1 0 2 0,0-1-4 15,1 3 2-15,0 2 6 0,2 2-18 0,1 1 5 16,1 2 3-16,1 1 3 0,-10 0 9 16,8 0-10-16,23 15-8 0,-19-8 18 0,-1 4-17 15,1 1 19-15,-1 1-24 0,-1 1 3 0,0 3 10 16,-1 3 2-16,-3-3-1 0,0 3 8 15,-3 2-12-15,3 3-1 0,-4-3-14 16,-1 2 5-16,-2 1 24 0,0 0-16 0,-2-2 0 16,0-1-6-16,-2 2-2 0,-2 6 9 0,-1-3 4 15,-1 3 11-15,-4-4 12 0,4 0-26 16,-2-1 7-16,1 0-14 0,-2-1 7 0,-1-13 1 16,0 6-13-16,0 1 38 0,0-1-26 15,0 2-6-15,0-2 7 0,0-4 7 0,0-1-19 16,0-2 15-16,0-1-6 0,0-2-5 0,0 0-35 15,0-7-12-15,0 0-53 0,0 6-63 16,2-1 15-16,1-5-298 0,-1-2 47 0,0-1 3 16,1 0 21-16,0-1 25 0,6-8 20 15,3-8 37-15,1 3 42 0</inkml:trace>
  <inkml:trace contextRef="#ctx0" brushRef="#br0" timeOffset="209094.7765">5882 8406 456 0,'3'-5'283'0,"5"-5"-49"0,0 1-22 16,-1 2-13-16,-1 1 6 0,-1 0-33 0,5-3-29 15,1 2 3-15,3-2-27 0,2 1-3 16,-1 2-29-16,0 0-10 0,3-2-3 0,0 2-10 16,3-1 23-16,1-1-21 0,1 0 21 0,0-2-24 15,1 1-9-15,-3-3 6 0,4 1 1 16,-4-2 9-16,0 0-25 0,-2-3 2 0,1-1-10 15,-3 0 8-15,0 0-22 0,-2-3 9 0,0 0 15 16,-3-4 18-16,3 3-29 0,-7-4 3 16,-5 5-4-16,0-2 13 0,-2 0 0 0,-1 2-28 15,0 11 18-15,0-5-8 0,0-2 0 16,-15-15 2-16,9 18-14 0,-2-1 21 0,2 2 1 16,1 2-3-16,-1 6 0 0,3-1 9 0,1 0-52 15,-2 3 36-15,0 1-16 0,1-1-14 16,3 2 29-16,0 0-23 0,-19 15-7 0,6-1 5 15,3 3-3-15,-4 2 16 0,1-3-26 16,0 5-5-16,2 1 21 0,2 5 0 0,1 0 6 16,-2 3 1-16,2-1 13 0,-2 2-10 15,5 3-28-15,-6 1 25 0,5 0 0 0,0 1 14 16,1 1-3-16,-1 5-50 0,2-3 2 0,1 1 3 16,-2-2 23-16,2-1 10 0,1 2-25 0,-2-3 2 15,1 1 1-15,-1-3-5 0,1 0 35 16,-2-1-28-16,0 0 9 0,1-2-17 0,-2 0 16 15,-1-1 18-15,1-3-9 0,0 0 5 0,-3-2-28 16,0 0 1-16,1-2 0 0,-2-2 33 16,0-2-39-16,-4-3-49 0,2-1-28 0,-4-5-36 15,2 1-31-15,-1-4-15 0,4-2 16 0,2-5-161 16,9 0-109-16,-9 0 14 0,2 0 20 16,-3-12 24-16,3 1 26 0,-2-2 16 0,4-1 4 15</inkml:trace>
  <inkml:trace contextRef="#ctx0" brushRef="#br0" timeOffset="209298.7864">5890 8849 241 0,'1'-17'285'0,"4"3"-41"16,0-3-21-16,1 4-33 0,2-1-23 16,1 0 20-16,2-1-4 0,1 2-24 0,4 0-12 15,0 1-15-15,0-1 22 0,5 0-25 0,0 2-9 16,2-1 24-16,2 0-35 0,-4 1-29 0,4 0 0 16,1 1 8-16,-2 2-30 0,2-1-4 0,-2 1-9 15,-2 1 11-15,-2 1-1 0,-4-1-22 16,-5 5 2-16,-3-2-4 0,0 3-25 0,-1 0-35 15,-5-1-39-15,0-1-34 0,-2 3 10 16,0 0-305-16,0 0 29 0,-13 0-63 0,7 1 27 16,-10 4 51-16,-1 1 44 0,-3 1 13 15</inkml:trace>
  <inkml:trace contextRef="#ctx0" brushRef="#br0" timeOffset="209661.7694">5680 9359 840 0,'4'-2'277'0,"-2"2"-17"0,2-1-24 15,2-2-25-15,10-4-16 0,0 1 23 16,4-2-36-16,-2 0-12 0,7 1-30 16,1-2-6-16,-1 2-11 0,2 0-16 0,3 0-15 15,0 1-9-15,2 0-13 0,0-1 8 0,-2 0-30 16,0 0 3-16,0 0 29 0,-2-2-41 16,0 3 9-16,0-1-29 0,-2 1 14 0,3 0 2 15,-8 1-30-15,-3 0-50 0,-5 2-27 16,0-4-111-16,-6 2 16 0,-6 3-279 0,-1 2 3 15,0 0 60-15,0 0 22 0,-15-8 3 16,9 9 50-16,-15 4-4 0,3-1-21 0</inkml:trace>
  <inkml:trace contextRef="#ctx0" brushRef="#br0" timeOffset="209961.8728">5850 9463 467 0,'23'-3'295'16,"4"0"-16"-16,-15 3-55 0,27-7-8 0,-10 3-12 15,0-1-26-15,1-1 3 0,0-1-14 0,2 3-33 16,-2-2 5-16,1 0-40 0,-1 0-1 16,0-1-1-16,-4 2-23 0,1 3-12 0,-3-2-3 15,-5 3-2-15,-1 0-3 0,-5 0 14 16,-1-1-19-16,-3 1-5 0,-3 1-19 0,0-1-9 15,-1 1 32-15,0 0-20 0,-2 0 1 0,0-2 3 16,1 1-24-16,-3-1-15 0,0 1-45 16,-1 0-26-16,0 1-34 0,0 0-51 0,0 0 13 15,0-7-241-15,-12-3-3 0,7 4 38 16,-3-5 25-16,1-3 22 0,-3 0-29 0,3-2 33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5T03:32:25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10902 13257 251 0,'0'0'143'0,"0"0"-8"0,0 0-19 0,0 0-17 0,0 0 1 15,0 0-20-15,0 0-18 0,0 0 37 16,0 0-41-16,0 0 10 0,-2-10-3 16,6 7 0-16,0 0-8 0,0 1 21 0,3-1-9 15,7-6-32-15,-2 1-2 0,3 0-6 0,-2-1 9 16,2 1-6-16,2-2 7 0,2 1-20 0,0 0 15 15,0 0-12-15,1-1 5 0,1 2-2 16,-1-3-18-16,1-1 3 0,1 1-8 0,-1 1 29 16,0-2-11-16,-2 1-3 0,-4 3-22 15,3-3 22-15,0 1-15 0,-4 1 0 0,1-1 0 16,-1 1 6-16,-1 0 8 0,-2-2-7 0,2 2-14 16,-4 1 4-16,-2 2-18 0,0 2-19 15,-2 0 36-15,0-1-9 0,-2 2-33 0,0 0 4 16,1 0-106-16,-2 0-65 0,-2 3-75 15,0 0-30-15,0 0 24 0</inkml:trace>
  <inkml:trace contextRef="#ctx0" brushRef="#br0" timeOffset="335.6731">11057 13228 428 0,'3'0'142'16,"0"-2"-4"-16,0-1-7 0,11-2-27 15,-1-1 9-15,3-3-12 0,0 0-16 0,3 1-6 16,-1-3-17-16,-1 2-5 0,2-1 9 0,-2 1-7 16,2-1 4-16,-2 1-5 0,1 0-16 0,-5 1 2 15,1 0 11-15,-1 1-16 0,1 0-4 16,-1-2 4-16,-5 5-1 0,2 0-19 0,-3-2 10 15,-4 4-4-15,3-1-2 0,-2 0-12 16,0 2 1-16,1-2 6 0,-2 2-12 16,-1 0 8-16,2-1 0 0,0-1-26 0,1 2-15 15,-2-1 9-15,2 1-14 0,1-1 4 16,0 2-113-16,0-2-148 0,-1-2-55 0,9-3 7 16,-1-3 26-16,-2 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5T03:33:26.5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19979 5534 291 0,'0'0'243'0,"0"0"-41"0,0 0-7 0,0-14-2 15,0 14-27-15,0 0-8 0,-27-22-16 16,25 19-13-16,2 0-16 0,0-1-7 0,0 2-10 15,0 1 11-15,-1-2-32 0,2 0-2 16,-1 2 2-16,0-2-4 0,1 1-21 0,0 1 15 0,-1-1-32 16,0 2-6-16,0 0 6 0,0 0-7 15,0 0 6-15,0 0 6 0,0 0-30 16,0 0 7-16,10-9-2 0,-5 8-7 0,2 0-7 16,9-2-2-16,-4 0 16 0,9-1 6 0,-2 0 7 15,-1-3-11-15,4 1 7 0,4 1-18 0,-1-2-5 16,-3 0 4-16,1-3 10 0,-3-1-7 15,5 1 1-15,-2 0-4 0,0-1-2 0,-2-2 24 16,-1 4-19-16,1-4 1 0,-3-2-1 16,-2 1-4-16,0-2 9 0,0-1 2 0,-4 0-2 15,-1 1 7-15,0-1 6 0,1 0-8 16,-3-2 13-16,-2 0 1 0,-2 0-31 0,4 0 17 16,-3 1-6-16,1 0 8 0,-2 0 13 0,-1-1-11 15,0-1-13-15,-2 2 22 0,0 0-16 16,-1 4 2-16,-1 1-8 0,0 13 0 0,0-11 4 15,0 2 9-15,0 0-17 0,0-3 12 0,-11-9 5 16,7 12-13-16,1-1-11 0,-1 4 8 0,1 0 3 16,0 2 9-16,1-1-8 0,-3 1 11 15,3 0-9-15,-1 2-4 0,2-3-10 0,0 3 0 16,-2-2 6-16,2 3 5 0,-1-2-5 0,1 1-6 16,-1 0 9-16,1 2-5 0,1 0 10 15,0 0 6-15,0 0-3 0,-11 11 1 0,-1 1-11 16,6 4 7-16,-1 0-4 0,5 2-7 15,-3 1 23-15,0 0-22 0,2 0 8 0,0 3-8 16,-3 6-1-16,2-1 9 0,0 0-13 0,-2 1-3 16,-2 3 10-16,3-2 1 0,-1 1-4 15,1 1 16-15,-4 4-17 0,2-1 4 0,-2 2 8 16,0 1 3-16,-1 1-6 0,2 1 3 0,-2 0-8 16,-1 1 8-16,-1 1-6 0,1 0-4 0,-1 0-10 15,2-1 33-15,0-1-28 0,-2 3-10 16,3-4 3-16,-1 1-6 0,0-2 36 0,2 0-17 15,-1-2 2-15,1-1-7 0,-3-2 17 0,4-1 8 16,-1-1-25-16,-1-2-7 0,1-2 3 0,0 1 21 16,-1-5-18-16,-3 1 0 0,2 0 28 15,-2-2-35-15,-2-2 8 0,1-2-4 0,1-3 2 16,-3-3 17-16,0 3-12 0,2-3-1 0,-2 0 23 16,5-8-23-16,2-1-2 0,-3-1 3 15,5 1-19-15,6-2-17 0,-7 0-35 16,-7-15 1-16,9 4-54 0,0-6-16 0,5 3 23 15,0 3-11-15,0-5 27 0,15-22 2 0,-8 16 2 16,-3 0 11-16,2 1 33 0,-3-1 4 16,2 1 35-16,-1 1 6 0,-2 2 4 0,1 2 19 15,-1 3 1-15,1 3 11 0,-1 1 12 16,-2 1 4-16,2 2 12 0,0 0-13 0,2 1-10 16,6-5-3-16,-1-1-10 0,1 2 7 15,2-1 2-15,1 4 4 0,4-2-4 0,-2-1 10 16,5 2-12-16,-2 0 14 0,6 0-8 0,-1 2-23 15,-5 1 6-15,-2 2 0 0,3 0-1 0,1 2 2 16,-3-5 21-16,-6 4-32 0,2 0-9 16,-5 0-6-16,1-1-7 0,-1 0-55 0,0 0-11 15,7-5-46-15,1 0 12 0,-3-2-221 16,5-2 27-16,-3 3 21 0,0-7-66 0,-2-1 38 16,4-3 21-16,-3 0 14 0</inkml:trace>
  <inkml:trace contextRef="#ctx0" brushRef="#br0" timeOffset="204.009">20726 5497 425 0,'10'-5'251'0,"0"-1"-21"16,-2 2 2-16,5-2-38 0,-3 2-4 16,3-1-22-16,-2 1 14 0,-4 1-43 0,-4 0-3 15,2 3-24-15,-1-3-18 0,-2 2-14 16,2 1-9-16,-2 0-8 0,1-2-7 0,-1 2-22 15,-2 0-47-15,0 0-42 0,0 0-23 0,0 0 6 16,0 0-155-16,0 0-140 0,10 6 22 16,-11-3 27-16,1 0 6 0,-2 1-14 15</inkml:trace>
  <inkml:trace contextRef="#ctx0" brushRef="#br0" timeOffset="372.1261">20760 5741 465 0,'0'5'203'0,"0"0"-50"16,1-1 1-16,-2 1-10 0,2-1-27 0,-1 2-35 16,0-1 14-16,1-2-4 0,-1 0-5 0,1 2-33 15,0-1 17-15,-1-4-24 0,0 0-1 16,0 0-59-16,0 7 11 0,7 3 1 0,-3-8-354 16,-1-2 15-16,1-3 14 0,0 0 7 0</inkml:trace>
  <inkml:trace contextRef="#ctx0" brushRef="#br0" timeOffset="1234.0471">21487 5405 339 0,'5'-2'360'0,"-1"0"-84"0,0-1-48 0,-2 3-33 16,-1-1-14-16,2 1-33 0,0 0-10 0,1 1-1 16,-1-1-20-16,0 5-25 0,8 5-17 15,-6 0-7-15,1 3 22 0,0 4-28 0,1 0 3 16,-1 2-10-16,-2 1 5 0,-1 3-4 16,-1-1-17-16,0 2 3 0,-2-13-15 0,0 9 1 15,0 2-1-15,0 3-15 0,-13 25 11 0,9-26-3 16,0-1 7-16,-1-1-30 0,-1 0 22 0,1-2-14 15,1-1 9-15,0 1-9 0,0-4 0 16,1-3-11-16,-1-4 11 0,2-1-3 0,-2-1 23 16,4-3-17-16,-1 0 15 0,0 0 13 0,0-2 2 15,0 0 29-15,0-1-19 0,1-1-24 16,0 0 27-16,0 0-15 0,-2-10 2 0,3 3-17 16,0-10 0-16,-1 6-7 0,0-6 8 0,11-24-6 15,-3 16 20-15,-3-4-12 0,4-1-22 16,-1 0-11-16,2-3 8 0,1 0 3 0,2-3 19 15,2 1-16-15,-2 1 10 0,2-1-13 16,2-1 14-16,-2 0-17 0,4 2 10 0,-3 1-24 16,4 1 24-16,-1 3-4 0,3-1 0 15,-1 1 10-15,-1 1-11 0,2 6-4 0,-2-1-2 16,-1 2 18-16,-1 3-9 0,1 2 8 16,2 2-28-16,2 1 33 0,1 4-15 0,-2 2-19 15,-4 6 5-15,4 0 3 0,-22 1 2 0,12 0 2 16,11 14-11-16,-16-2 6 0,-1-2 16 15,-2 5-10-15,-4-6-2 0,0 6-1 16,-17 23 23-16,6-17-18 0,-4-2 18 0,-5 0-22 16,-2-1-10-16,-3 1 11 0,-6-1 30 0,-1 1-29 15,-1-1-11-15,-1 2 24 0,-1-3-18 0,-1-1 15 16,4 0-10-16,2-3 1 0,-3 2-1 0,7-3 23 16,1 0-31-16,0-1 6 0,2 1-8 15,6-1-2-15,0-3 36 0,6 1-13 0,1-3-1 16,6 2-28-16,2-3 21 0,2 1 3 15,0-6-8-15,13 18 13 0,-1-9-13 0,5 2-11 16,0-1 7-16,4 2 7 0,3-1 20 0,4 0-3 16,-2 3-2-16,4-3 3 0,-1 1-12 15,2 1-3-15,-1 2-1 0,1-2 20 0,-3 2-8 16,2 0-3-16,0 1 12 0,0-1 20 0,-4 2-47 16,0-2 13-16,-4 1-14 0,-2 0 12 15,-2-1 8-15,1 2-16 0,-1 1 24 0,1-3-24 16,-3 2-1-16,0-2 8 0,-7-2 7 0,2-2-20 15,-6-2 15-15,1-2 0 0,-2 0-10 16,0-2-44-16,-1-2-7 0,-2 0-9 0,1-3-40 16,-1 0-42-16,-1 0 14 0,-1-3-253 0,1-3-47 15,1-11 39-15,-1-1 7 0,0 4 39 16,0-4 23-16,0-8 19 0,14-30 23 0</inkml:trace>
  <inkml:trace contextRef="#ctx0" brushRef="#br0" timeOffset="1816.7526">22276 4729 494 0,'13'-7'244'0,"-4"1"-10"0,0 1-18 15,1 4-39-15,-3 0-17 0,1-1-14 16,-1 2-36-16,3 0 4 0,1 0-12 0,14 12-8 16,-11-4 6-16,0 1-26 0,-4 2 0 15,-1 5 10-15,-1-5-27 0,-1 4-4 0,-3 1-4 16,-4-2-9-16,0-1 7 0,0-3-5 15,0 4 11-15,0 3-19 0,0-1 3 0,0 0 3 16,-11 11-15-16,9-15 7 0,-1-3-8 0,0-1-11 16,1-2 4-16,0-1 17 0,0 1-9 15,0-3-7-15,0 0 3 0,1-1 21 0,-1 1 5 16,2-1-26-16,-2-2 16 0,2-2-11 0,0-1 0 16,2-2 0-16,3-9 3 0,4 0-9 15,2-4 4-15,2 0 0 0,3 0 10 0,1 1-7 16,0 1 2-16,-3 3-8 0,0 0 13 0,1 2-19 15,-7 5 13-15,-1-1-1 0,-1 2 2 0,0 0-21 16,0 3 1-16,0 1 0 0,2 1 1 16,-8 0-4-16,11 0-10 0,15 12 17 15,-13-4-7-15,2 5 14 0,-1-1-18 0,-1 3 29 16,-2 0-17-16,-2 3-18 0,0 0 9 0,-2 4-16 16,-2-2 10-16,4 3-9 0,-2 1 18 0,-2 1 6 15,-1 0-5-15,-2-2-42 0,-2-11-30 16,0 5-31-16,0 3-65 0,-11 21 16 0,3-22-307 15,0-4 13-15,3 1 36 0,-2-3 13 16,3-3 31-16,2-2 13 0,-1-2 28 0,3-6-22 16</inkml:trace>
  <inkml:trace contextRef="#ctx0" brushRef="#br0" timeOffset="2149.137">22855 5402 252 0,'16'4'277'0,"-3"-3"-21"0,-2 3-34 15,0-4-15-15,-1 0-26 0,1 0-1 0,7 0-8 16,3 0-8-16,-1 0-10 0,3 0-43 0,3 0 5 16,0 0-24-16,31-9-15 0,-25 8 11 15,0-1-3-15,0 1-31 0,-1 1 30 0,1 0-23 16,-17 0 18-16,8 0-23 0,3 0-8 0,0 0-5 15,-1 0-3-15,-3 0 11 0,-2 0-29 16,-4 0 20-16,-3 0-8 0,-2 0 10 0,-1 0-16 16,-3 0-6-16,-1 0-5 0,-6 0 19 0,7 0-19 15,-7 0-4-15,8 0-32 0,3-10-32 16,-8 8-28-16,0 1-66 0,-1 0 13 16,1-4-149-16,-1 2-118 0,-1-3-1 0,0 1 26 15,-2-1 24-15,2 0 20 0,-1 6 8 0</inkml:trace>
  <inkml:trace contextRef="#ctx0" brushRef="#br0" timeOffset="2498.927">23467 5197 826 0,'-1'-4'279'16,"0"0"-23"-16,-1 1-17 0,2-1-18 0,-1 1-15 15,0 2-26-15,2-3-30 0,1 2-14 0,1 0-26 16,2 1 26-16,1 1-32 0,13 2-12 0,-9-2-23 15,21 8-5-15,-7-1-16 0,-1 5 7 16,2-1-2-16,-2 0 17 0,1 1-42 16,-1 2 9-16,-1-1 8 0,-1 1-14 0,-2 2-14 15,-2-1 12-15,-1 1 17 0,-1 0-26 16,-2-1-9-16,-2 1 2 0,-4 1 15 0,4-3-7 16,-4-1 1-16,-2 1-28 0,-2-3 14 0,-3 0 9 15,0-11-8-15,0 7 3 0,-10 14-11 0,-1-10 14 16,-3 1-2-16,-3-1 22 0,-3 0-36 15,-2-2 12-15,3 0 1 0,2-1-19 0,-4 0 13 16,2-2-10-16,0 1 25 0,6-1-29 0,-5 2-6 16,3-1 14-16,0-3-24 0,7 1-10 15,-1-4-31-15,-1 1-46 0,4 1-79 0,0-2 17 16,2-1-279-16,2 0 32 0,1 0 29 16,2-2 12-16,2-2 28 0,8-6 15 0,8-2 73 15</inkml:trace>
  <inkml:trace contextRef="#ctx0" brushRef="#br0" timeOffset="3397.5163">24567 5231 748 0,'0'-3'211'16,"0"1"-22"-16,-1-1-27 0,2 2-3 0,0 0-30 16,1 1-24-16,-1 1 16 0,2 0-1 15,0 3-36-15,-1-1 0 0,2 2-1 0,2 9-17 16,3 1-2-16,-2 2-4 0,-2-2 2 0,1 4-18 15,-1 2 16-15,-1-3-1 0,-1 1-4 16,-1 3-1-16,-2-1-21 0,2 1-13 0,-2 1 2 16,0-4-1-16,0-10 3 0,0 5 12 0,0 2-11 15,-14 18-18-15,10-17-1 16,1-2 13-16,-3 1-11 0,5-6 4 0,-3-1 7 16,1-3 7-16,3-6-10 0,0 0 5 0,0 6 8 15,0-6 31-15,0 0 16 0,0 6-2 0,0-6-13 16,-4 4 4-16,4-5 1 0,0-2 5 0,0-1-32 15,2-2-13-15,1-11 9 0,-3 9-13 16,6-24 8-16,0 8-20 0,-3-1 20 0,-3-1-26 16,6-1 16-16,-1-2-7 0,-1-1 11 0,1 0 15 15,0 3-12-15,0 1-7 0,2-3-8 16,0 3 1-16,0 0 4 0,0 0-24 0,2 2 8 16,0-4-1-16,2 2 9 0,-3 1 3 0,4 0 3 15,-2 3-12-15,0-1-1 0,4 3-5 16,-5 0 23-16,5 3-2 0,1 1-5 0,1-1 1 15,-1 7-19-15,2-5 10 0,0 6 3 16,0 4 30-16,2 2-50 0,-11 3 23 0,5 0-12 16,1 0 11-16,20 15-17 0,-19-6 1 0,1 4 16 15,-1 0 13-15,-2 1-35 0,-6 4 15 16,-4 1-14-16,-1 1 16 0,-2-10-15 16,0 5 11-16,-12 21 1 0,-1-13 25 0,0-2-18 0,-6-1-31 15,-1-1 24-15,-1 0-17 0,-2 1 10 16,-2-1 8-16,-1-1 24 0,1-2-17 0,4 1-21 15,-2-2 9-15,-2 3-13 0,2-4 12 16,4 1 29-16,1-1-12 0,-2 0 1 0,7 3-18 16,1-2-9-16,2 5 17 0,10-5-7 0,-1-4 17 15,1-2 12-15,15 20-48 0,-2-10 20 16,6-1 7-16,0 0-25 0,4 1 11 0,3 0 13 16,3 2 6-16,-1-5-8 0,4 2 4 0,1 0-1 15,1 1 25-15,-1-1-35 0,-2-2-1 0,0 2 2 16,-2-3-1-16,0 1 3 0,1 0 2 15,-4-2 14-15,2 0 9 0,-5-2-14 0,0 0-25 16,-2 1 24-16,-1-3 5 0,-5-1-24 16,0-2 2-16,-5 0 0 0,-1-4 13 0,-3 1-1 15,0-2 1-15,-2 1 8 0,-1-1-32 16,-1-1-40-16,-2-1-39 0,-2-3-47 0,-1 0 13 16,-15-2-365-16,-2-5 35 0,-3-1-2 0,-4-3 28 15,-4 6 27-15,-5-4 42 0,-3-3 14 16,-7 4 86-16</inkml:trace>
  <inkml:trace contextRef="#ctx0" brushRef="#br0" timeOffset="4596.8086">20500 6523 702 0,'-2'2'227'0,"-1"-2"-31"0,1 0-12 15,0 2-21-15,1-2-10 0,0 0-16 0,-1-1-4 16,0 2-11-16,2-2-30 0,0 1 1 0,0 0-17 16,-2 2-6-16,1-2-10 0,2 2 4 15,-2-2 1-15,1 2-24 0,3 0 9 0,0-4-6 16,3 2 6-16,2 0-14 0,11-2-11 0,-5 2 9 15,2 0 10-15,7 0-5 0,3 0-2 16,3 0-27-16,1 0 23 0,1 0-14 0,1 0-5 16,2 0-1-16,-2 0 2 0,1 0 15 0,0 0-9 15,34 9-8-15,-33-6-3 0,-2-1-4 16,1 2-6-16,1 1 19 0,2-3 2 0,2 2 3 16,-1 0 4-16,1 0 1 0,0 1-15 0,0-2 22 15,4 3-29-15,0-3-4 0,0 1 9 0,5-1 10 16,-3-2 14-16,0 4-25 0,1-5-3 15,-1 2 15-15,0 2-2 0,2-1-5 0,-4-3-6 16,-1 0-2-16,0 0 6 0,-19 0-6 16,9 0 21-16,7 0-26 0,1 0 5 0,4 0 5 15,0 0-6-15,2 0 16 0,0 0-9 16,0 0 1-16,-1 0 5 0,44-9-13 0,-39 7-7 16,-5-1 21-16,-1 1 8 0,2-2-8 0,-3 2-3 15,1-3-18-15,-4 4 17 0,4-2 1 0,-1 3-30 16,-22 0 29-16,12 0-15 0,6 0-12 15,1 0 4-15,0 0 9 0,0 0-10 16,1 0 22-16,-2 0-13 0,-1 0 2 0,1 0-1 16,0 0-15-16,-1 0 10 0,-1 0 18 0,1 0-8 15,1 0 13-15,2 0-11 0,-1 0 11 0,4 0-16 16,4 0-15-16,50-11 20 0,-44 8-7 16,2 2-1-16,1 1-8 0,0 0 13 0,-1 0 7 15,4-1-11-15,-32 1 6 0,14 0 0 0,7 0-17 16,3 0 8-16,3 0 10 0,-1 0 5 0,-1 0-27 15,3 0 25-15,-2 0-19 0,-1 0 9 16,1 7-2-16,-1-7 9 0,1 0-2 0,3 0-11 16,58 12-5-16,-52-12 5 0,-1 3 13 15,0-2-14-15,2 1 14 0,-3 0-9 0,5 1 7 16,0 2 14-16,-6-2-32 0,1 3 1 16,-1-2-13-16,-1-1 18 0,-3 3 14 0,1-3-27 15,-3 2 27-15,-1-1-8 0,0 0-8 0,-4-2 7 16,2 0-7-16,-2 3-5 0,-3-2 25 0,2 0-7 15,-4 0-18-15,-1 0 11 0,1 0 25 16,1 1-17-16,0-3 12 0,-6 4-40 16,0-2 41-16,-5 0-11 0,-1 0-10 0,1 0 19 0,-1 0-5 15,-7 0 28-15,-3-1-3 0,-2 2-4 16,-2-4 32-16,-5 1 18 0,-1 0-30 0,-5-1 1 16,-7 0-6-16,0 0 18 0,8 0-12 15,-8 0 13-15,10 0-35 0,-10 0 14 16,5 0-9-16,-5 0-1 0,8 0-17 0,-8 0-13 15,0 0-2-15,5 0-139 0,-5 0-85 0,8-13 23 16,-8 7-316-16,-2-12 38 0,2 5 36 16,0-5 20-16,-11-31 44 0,7 18 25 0,-3-3 24 15,-4 3 21-15,2 5-62 0,-8-6-16 16</inkml:trace>
  <inkml:trace contextRef="#ctx0" brushRef="#br0" timeOffset="12243.7671">20875 5503 212 0,'0'0'145'16,"0"0"-22"-16,0 0-7 0,0 0-19 0,0 0-11 15,0 0-39-15,0 0-4 0,0 0 25 0,0 0 11 16,0 0-10-16,0 0-7 0,0 0 5 16,0 0-25-16,0 0 11 0,0 0-2 0,0 0-16 15,0 0-4-15,0 0 6 0,0 0-2 16,0 0-7-16,0 0-11 0,0 0 9 0,0 0 2 16,0 0-4-16,0 0-2 0,0 0-7 15,0 0-9-15,0 0 20 0,0 0-24 0,0 0 7 16,12 2-11-16,-10 0 5 0,0 1-3 15,-2 0 12-15,2-1 9 0,0 0-23 0,0 1 3 16,0-1-1-16,-1 1 0 0,-1-1-11 0,1-1 43 16,-1 0 16-16,2 1-10 0,-3-1 11 0,1-1 5 15,0 0-9-15,1 2 9 0,0-2-14 0,-1 0 10 16,0 0-2-16,0-2-20 0,-1 1-8 16,1 0-19-16,0 0 33 0,1 0 7 15,0-1-16-15,-1-1-8 0,0 0 1 0,0 0-4 16,0 1 2-16,-1 0 12 0,1 0-30 0,0 0 20 15,0-1-3-15,1 1-21 0,-1 1 12 16,0 0 12-16,1-1-4 0,-1 0-13 0,-1 1-3 16,-1 0-28-16,0-1-12 0,-2 2-18 15,-1 1 6-15,-1-2-147 0,0 2-151 0,1-1 24 16,-1 2-29-16,-4-2 15 0,-8 8 0 0</inkml:trace>
  <inkml:trace contextRef="#ctx0" brushRef="#br0" timeOffset="12705.1642">20752 5910 212 0,'1'1'147'0,"0"4"-38"0,-1-4-14 0,0-1 44 16,0 3-6-16,1-2-17 0,0 0-41 0,1-1 29 15,0 0-16-15,-1-1-15 0,3 0-9 16,-2 1 19-16,2-2-8 0,0 1-20 0,-1 1 10 15,0-1 2-15,-2-1-30 0,0 1 21 0,1 1 5 16,1-2-26-16,-2 2 2 0,1-1-6 16,-1 0 6-16,0 1-9 0,0-2-12 0,0 2 19 15,0 0-10-15,0 0-9 0,0 0 13 0,0-1-36 16,0 1 15-16,0 0 12 0,-1 0-7 16,-1 0-15-16,1-1 7 0,1 1-4 0,0-1 21 15,-1 1-10-15,0 0-5 0,0 1-10 16,3-2-6-16,-3 1 10 0,-2 0 0 0,4 0-6 15,-4 0 4-15,1 0-29 0,0 0 12 16,-1 1-23-16,-1-1-9 0,0 0 6 0,-2-1-244 16,1 0 22-16,-1 1-105 0,0-1 18 0,-2 0 52 15</inkml:trace>
  <inkml:trace contextRef="#ctx0" brushRef="#br0" timeOffset="27636.1098">24990 8322 217 0,'22'-15'186'0,"21"-11"-32"16,-23 11-30-16,-2 0-31 0,2 1 24 15,-3-1-55-15,5-3 45 0,-3 2-31 16,0-1 10-16,1-3-14 0,-3 0 10 0,2 0-47 16,-3 0 23-16,0 1 10 0,-1 0 0 0,-1 1-19 15,1-4 4-15,-3 3-9 0,-1 0 6 16,-3-1 7-16,2 1-26 0,-6 0 6 0,5 1-19 15,-9 1 16-15,1-2-25 0,-1 3 18 16,0 5-19-16,0 0 11 0,0-1-6 0,0 2-9 16,-12-18-6-16,3 16 22 0,6 3 4 0,1 2-7 15,0 0-9-15,0 0 19 0,0 3-32 0,-1 0 12 16,1 1-2-16,0 0 13 0,0 2-12 16,0-1 21-16,-2 2-18 0,2 0-24 0,2 0 8 15,0 0 24-15,-16 16-11 0,8-3 17 0,1 0-22 16,-2 3 6-16,3-1 4 0,-1 3-4 15,-2 1-3-15,2 0-6 0,0-1-3 0,2 5-5 16,2-2-8-16,-4 4 36 0,2 0-16 0,0 3 8 16,0-2-19-16,2 2 23 0,-5-1-13 15,4 2-1-15,-4 1 1 0,3 2-4 16,1 1 0-16,-3 1-2 0,0-2-2 0,2 2 19 16,-1 0-12-16,-1 0-3 0,3 2 6 0,-2-2-14 15,-2 1 20-15,3-1 1 0,-1-2-21 16,-2 2-2-16,-3-4 27 0,5 1-15 15,-2-1 10-15,1 3 7 0,-2-3-12 0,2-1-8 16,-2 1 4-16,2 1 13 0,0-1-13 0,-1-1-5 16,3-2-5-16,-2 0 3 0,1-1 26 0,-2-2-2 15,2 0-28-15,1-3 24 0,-1-4-14 16,-4 0 1-16,4-4-17 0,-2 0-53 0,3-3 5 16,-3-8-135-16,1 2-166 0,0-2 30 15,4-2 23-15,3 0 12 0,0 0 10 0</inkml:trace>
  <inkml:trace contextRef="#ctx0" brushRef="#br0" timeOffset="27837.3484">25083 8741 231 0,'17'-12'212'0,"2"2"-6"16,2-2-34-16,0 1-26 0,1 0-28 0,2 2 0 15,1 1-16-15,-2-2-12 0,-2 3-18 0,0 0 2 16,2 0-3-16,-3-1-13 0,3 0-63 16,-3 0-10-16,2 1 2 0,-1-3-207 0,-3-1-119 15,0 1 16-15,-1-4 4 0</inkml:trace>
  <inkml:trace contextRef="#ctx0" brushRef="#br0" timeOffset="28635.7871">26000 8254 397 0,'3'-3'234'16,"-1"1"-46"-16,3 0-29 0,-3-1-34 0,0 2 4 15,0 1-26-15,1 1 0 0,1 1-6 0,0 1-14 16,-2 1-21-16,1 2 13 0,3 9-12 0,2 4-7 16,-2 0-15-16,-4 2-1 0,3 2-4 0,-5-11 4 15,0 7 11-15,0 3-34 0,0 1-1 16,0 0-9-16,0 1 8 0,0 0-1 0,-11 20 14 16,5-23-5-16,0-4-16 0,2 1 5 15,-1-3 9-15,1-4-11 0,0-1-5 0,-3 4-11 16,5-6 13-16,-1-1-1 0,1-1 3 0,0-2 22 15,0-2 17-15,1 2-3 0,1-3-4 0,-2 0 5 16,0 0 8-16,2-1-8 0,0 0-1 16,0 0-20-16,0 0-1 0,-9-15-6 0,5 9 14 15,4-11-18-15,0-4 13 0,-2-3-18 16,2 13 2-16,0-10-5 0,13-26 9 0,-7 19-10 16,1 0 1-16,5-3 3 0,-2 3 10 0,3 0-1 15,4 0-11-15,-1 3-10 0,-1-1 4 16,-3 1-1-16,3 0 3 0,2 2-7 0,-2 3 3 15,-4-2-1-15,5 2-5 0,-3 1 13 16,3 2 10-16,-1 3-20 0,1 0 9 16,0 4 2-16,0 2 0 0,-1-2 6 0,4 9-4 15,-9 0 5-15,4-1-14 0,-14 2-12 0,7 0 9 16,2 0 1-16,3 9 7 0,-10-4-8 0,2 0-11 16,-2 1 22-16,-2 2-10 0,0 2 0 15,0 4 16-15,-20 18-15 0,9-12-10 0,-2-2 9 16,-6 2 2-16,6-1-7 0,-3 0 23 15,0 2-16-15,3 0 5 0,-2-4 5 0,3 4 4 16,-3-2-21-16,3 3 10 0,3-1-11 16,3 1 16-16,5-3-18 0,1-9 7 0,0 6 1 15,18 19 7-15,-4-15 2 0,-5-3-10 16,9 1-4-16,-5 1 3 0,6-4 7 0,-2-1-2 16,3 0-3-16,-4-1 7 0,2-5-10 0,0 3-4 15,-7-1 16-15,4-1-8 0,0-2-5 16,-2 0 11-16,-2-1-3 0,-4 0-6 15,-1-1-5-15,1-4 25 0,-2 2 0 0,0-1-1 16,-1 0-23-16,-4 0 10 0,4-2 0 0,-2 2-6 16,-1-1 0-16,1-1-4 0,0 1 1 0,-2-1-28 15,-2-1-11-15,0 1-40 0,1-1 9 16,-3-2-202-16,2 0-98 0,-2-2-6 0,-4-5 48 16,2-3 32-16,3 3-11 0,1-3 38 0</inkml:trace>
  <inkml:trace contextRef="#ctx0" brushRef="#br0" timeOffset="29052.2203">26843 8375 222 0,'7'-1'203'0,"8"-2"-8"0,5 0-45 15,-11 3-8-15,25-5-19 0,-11 4 1 0,4-1-25 16,2 0 9-16,0 2-4 0,3 0-13 15,-1-1-16-15,0 0 5 0,1 0-17 0,1 0 9 16,-3 1-8-16,3-1 6 0,1-2-13 0,-3 2-25 16,-1-3 31-16,-1 2-19 0,0-3 4 15,-4 4-8-15,-2-1 0 0,-4-3-7 0,0 0 4 16,-4 2-8-16,-3 3 8 0,-1-2-22 16,-3 0 23-16,-2 0-13 0,-2 1-1 15,1-1-20-15,-4 1-17 0,0-1-14 0,-1-1-13 16,0 3-45-16,0 0 8 0,0 0-217 0,-19-18-68 15,9 8 12-15,0-1 23 0,-3-1 12 16,0 6 2-16</inkml:trace>
  <inkml:trace contextRef="#ctx0" brushRef="#br0" timeOffset="29408.0926">27420 8149 431 0,'2'-6'220'0,"3"2"-40"0,-1 0-23 0,9-2-17 16,-2 1-20-16,2 3-9 0,4 0-4 0,1 1-19 16,-7 1 6-16,3 0-33 0,22 10 11 15,-14-3-12-15,-2 1-12 0,1 2 8 0,0 2-17 16,-2 2 8-16,-1 0-24 0,0 3 1 16,-4-2-2-16,-1 3 1 0,3 1 1 0,-5-1-24 15,0 2 22-15,-1-1-14 0,-6-1 12 0,4 3 4 16,-6 0-12-16,2-1-2 0,-4-9 6 0,0 3-16 15,0 4 26-15,0-1-7 16,-17 17-1-16,9-17-14 0,-2-2 3 0,-3 2 8 16,-3-3 9-16,1 1-17 0,-2-3 14 0,-2-1-3 15,2 0 3-15,1 1-8 0,-1-4-17 16,0 0 17-16,2 1-22 0,1-2 12 0,3-1 8 16,1-2-12-16,3-1-11 0,-1 0-11 0,0-1-45 15,4-1-2-15,0 1 7 0,-1-2-226 16,-1 1 24-16,6-1-109 0,0 0 21 0,0 0 32 15,0 0 17-15</inkml:trace>
  <inkml:trace contextRef="#ctx0" brushRef="#br0" timeOffset="30234.6264">28211 8130 459 0,'2'-2'220'0,"0"-2"-24"0,2 4-35 0,-2-2-23 16,1 2-13-16,2 0-7 0,0 0-24 0,-1 3 9 15,1 0-28-15,7 7-8 0,-2 1-1 0,0 4 1 16,-3-1-15-16,1 4-26 0,-4-1 23 15,2 2-7-15,-3 2-4 0,-1 0-5 0,2 2 12 16,-4-1-22-16,1 2 5 0,-1-14-18 0,0 7 10 16,0 2-19-16,0 3 21 0,0-2 1 15,0 0-6-15,-15 19-8 0,12-21-17 0,1-7 12 16,1-2 25-16,0-2-23 0,-1-1 0 16,0-1 12-16,2 0 27 0,-1 0-18 0,0-2 1 15,0-1-3-15,-2-1 18 0,1-1-26 16,0-1 19-16,0 0-25 0,-3-3 1 0,3 1 15 15,0-1-17-15,-6-10-10 0,4-3 16 16,-3-2-9-16,1-2 8 0,4-2 6 16,-1-2-17-16,1-1 8 0,0 2-12 0,2 11 1 15,9-28 9-15,-2 16-12 0,1 2 2 0,2-1-6 16,1 0 25-16,-1 0-22 0,1 0 16 16,1 3-13-16,0 1 10 0,-1-1-8 0,2 2-7 15,1-2 3-15,-1 2 11 0,5 2-16 0,-6 1 21 16,5-1-10-16,-3 5 7 0,2 1-11 0,0 1 4 15,3 4 0-15,-4-3 17 0,2 4-23 0,-1 2 13 16,2 1 6-16,3-1-14 0,-15 3-3 16,3 0-14-16,1 0 12 0,14 11-10 15,-15-4 15-15,1 3-5 0,-2 0-1 0,-6 1-1 16,-2-11 7-16,0 11 16 0,-13 15-26 16,-1-8 16-16,-4 0-18 0,1-4 12 0,-1 4 5 15,-3-3-9-15,2 1 2 0,1 2-13 16,0-2 7-16,-3 1 24 0,5 1-16 0,-3 0 13 15,6 0-22-15,-1-1 3 0,3 2 15 0,4 2-16 16,7 0 1-16,0-11-7 0,0 5 1 16,18 21 11-16,-2-14 9 0,0-5-2 15,2 0-3-15,6-1-7 0,-2 2 0 0,-1-2-11 16,2-1 9-16,1-2 7 0,-3 0 10 0,1 2 3 16,0-3-4-16,5-2-13 0,-5 2-3 0,-3 0-5 15,6-2 3-15,-3-3 13 0,-2 1 6 0,-3-1-8 16,-1-1 2-16,-6-2-5 0,-3 0-6 15,2 0 14-15,-3-3-7 0,0 0-2 16,0 2-13-16,-3-2 5 0,1 0 20 0,-1 1-20 16,-2-2 4-16,-1 1-29 0,0-1-12 0,0 0-67 15,-30 3 10-15,7-2-327 0,10-1 44 16,-7 0 23-16,-3 0 25 0,-34-12 19 0,25 10 49 16</inkml:trace>
  <inkml:trace contextRef="#ctx0" brushRef="#br0" timeOffset="31268.5847">24690 9388 454 0,'4'-2'103'0,"3"0"32"0,0 0-23 0,-1 1-14 16,15-4-5-16,1 0-16 0,4 2 21 15,0 0-59-15,2-1 39 0,3 4-5 0,-1-2-34 16,-1 0 21-16,2 2-16 0,-2-1 18 16,-14 1 7-16,9 0-15 0,0 0-8 0,3 0 10 15,0 0-21-15,2 0 3 0,0 0 0 0,1 0-1 16,1 0-11-16,1 0 15 0,-1 0-28 16,34 9 3-16,-34-6 8 0,2-1 0 0,2 2-21 15,1-3 15-15,0 2 4 0,1 0 8 16,2-1-16-16,0 2 5 0,0 2 12 0,0-4-8 15,2 2-10-15,0-3 4 0,1 2 6 0,-4-2-1 16,3 1 22-16,-22-2-17 0,11 0-12 16,3 0-1-16,3 0-1 0,-1 0 2 0,0 0-1 15,1 0 18-15,2 0-20 0,2 0 1 16,1 0 9-16,0 0-17 0,48-11 3 0,-44 9 12 16,1-1-9-16,0 1-10 0,2-2-10 0,1 1 18 15,-6 0 6-15,3 0 0 0,0 2-10 16,-2-4 2-16,2 1 20 0,0 1-31 0,0 0 14 15,0 1 10-15,2-1 15 0,1 2-26 16,1-1 0-16,2 0 13 0,2-1 10 16,1 2-13-16,4 0-13 0,3 0 7 0,-3 1 14 15,6 0-24-15,-2 0 1 0,-30 0 3 0,15 0-1 16,11 0-3-16,2 0-2 0,2 0 13 0,62 11-12 16,-60-8-12-16,-2 0 12 0,1 0 14 0,-2 2-14 15,1-2 13-15,-3 1 4 0,-1 0-23 16,2 1 4-16,-3 1 15 0,0 0-20 0,-3-3 5 15,-3-1-7-15,-1 1 6 0,-7 0-3 0,2 2 0 16,-5-4 2-16,0-1-9 0,-25 0 14 16,12 0 7-16,0 0 7 0,0 0-18 0,-3 0 7 15,-6 0-4-15,-3 0 13 0,6-10-37 16,-19 7-8-16,-4-3-79 0,-9-6 12 0,-9-2-319 16,-3 0 30-16,-4-2 25 0,-5-1 25 0,-8-4 21 15,-5-1-42-15</inkml:trace>
  <inkml:trace contextRef="#ctx0" brushRef="#br0" timeOffset="32284.8863">25659 8288 222 0,'0'0'126'0,"0"0"-23"0,0 0 11 16,0 0-14-16,0 0-38 0,0 0-8 0,9-1 17 15,-11 5-8-15,0-1-19 0,1 2 2 16,-1-3-6-16,2 3-6 0,-2-4 48 0,2 2-29 16,0 0-17-16,-2-1 48 0,2 1-18 15,0-2 6-15,0-1 6 0,0 0-12 0,4 0 1 16,-4 0-18-16,2-1-4 0,-1 1 7 0,1-3-10 15,0 1-11-15,-2-1 6 0,3 0-1 16,-1 0 0-16,-2 0 16 0,0 2-26 0,0-2-12 16,0-1 4-16,-2 4 6 0,2-2-11 15,-3 0-2-15,1 1 15 0,-1 0-24 0,1 1 5 16,0 0 1-16,-3 0 1 0,3 0-21 16,0 1 22-16,-2 0 5 0,2 0-15 0,-4 2-2 15,4-3-5-15,2 0 30 0,-4 0-22 0,4 1-4 16,0-1 1-16,-2 2 2 0,2-1 7 0,0-2 6 15,0-1 9-15,2 2-5 0,0 0-7 16,0-1-10-16,-2 1 25 0,2-2-8 16,2 1-13-16,0-1 9 0,-4 2 9 0,2-1-29 15,-4 0 26-15,4 0-15 0,-2 1 4 0,2-1-1 16,-2 1-11-16,0 0-19 0,-2 1 10 0,0-1-48 16,-2 1 6-16,0 1 6 0,0 1-190 15,-9 5-137-15,4-6 30 0,2 3 11 16,0 1 13-16,3-2-6 0</inkml:trace>
  <inkml:trace contextRef="#ctx0" brushRef="#br0" timeOffset="32834.1499">25529 8626 299 0,'2'3'104'0,"-2"0"2"16,2 0-10-16,-2 0-20 0,1 1-9 15,-1-3-5-15,1 2 7 0,0-2-8 0,0 2 12 16,2-2-5-16,-1 2-8 0,-2-2-6 0,3 0 2 16,1 0 2-16,-1-1-15 0,1 0 17 0,-1 0-22 15,1 0 16-15,2 0-20 0,-2 0 15 16,2-1 18-16,-6 1 0 0,0 0-18 15,0 0 3-15,6 0 18 0,-6 0-26 0,7 0-11 16,2-9 19-16,-7 8 5 0,0-2-23 0,0 3 12 16,1-2-9-16,-3 0-29 0,1 1 16 15,1 1 5-15,-2-1-7 0,2 1 8 0,-2 0-23 16,0 0 5-16,-2 0-12 0,2 0 20 0,0 0-16 16,-1 1 9-16,0 0-12 0,1 1 6 15,0 0-7-15,0-2 12 0,0 1-19 0,1 1-5 16,-1-1 20-16,1-1-8 0,1 2 10 0,0-1 0 15,0 0-5-15,2-1-4 0,1 0 8 0,1 2 18 16,-3-2-7-16,4 0-14 0,-3 0 10 16,0 0-13-16,-1 0 33 0,1-2-5 15,0 2-3-15,-4 0 0 0,0 0-9 0,0 0 7 16,0 0 9-16,8 0-2 0,-8 0-20 0,0 0 5 16,7 0-1-16,-7 0-10 0,0 0-4 15,0 0 0-15,13-8 6 0,-11 8 8 0,0-1 0 16,-2-1-7-16,2 1-2 0,-2 1-9 15,0-1-4-15,0 0-16 0,2 1-41 0,-4 0-10 16,2 0 7-16,2 1-255 0,-4-2-78 16,0 1 55-16,0-3-15 0,1 2 20 0,0-1 6 15</inkml:trace>
  <inkml:trace contextRef="#ctx0" brushRef="#br0" timeOffset="70617.6869">5588 5234 357 0,'0'0'37'0,"0"0"39"16,0 0-23-16,0 0-13 0,0 0-8 0,0 0-17 15,0 0 11-15,0 0 3 0,0 0-14 16,0 0 59-16,0 0-29 0,0 0-4 0,0 0-17 16,0 0-18-16,0 0 33 0,0 0 4 0,0 0-4 15,0 0 27-15,0 0-1 0,0 0-24 0,0 0-6 16,0 0-4-16,0 0 18 0,14 0-31 15,-14 0 33-15,0 0-31 0,0 0-2 0,0 0-13 16,0 0-1-16,0 0 9 0,28-21-2 16,-25 19 0-16,1 1 8 0,0 0-8 15,-2-1 4-15,2 0-6 0,-1 1 3 0,2 0-1 16,-2-1-11-16,1-1 6 0,0 2 20 16,0 0-14-16,0 0-2 0,-1 0-10 0,3-1 20 15,-2 2-1-15,-1-1-2 0,1 1-2 0,-1 0 0 16,1 0-21-16,-1 0 2 0,-3 0-2 0,0 0 6 15,0 0-16-15,8 0 3 0,1 0-23 16,-2 0 5-16,-7 0 38 0,17 11-9 0,-4-4 2 16,-3-5-32-16,-1 0 21 0,-4 1 0 15,3 1 1-15,-2-1 2 0,0-1 5 0,1 1 5 16,-2-2 13-16,1 1 18 0,1 1-27 0,-1-2 19 16,2 0-26-16,-1 1 24 0,9 3-3 15,-2-3 1-15,-3 0 12 0,-1-2-4 0,-1 0-15 16,-1 1 16-16,-8-1-17 0,7 0-22 0,1 0 18 15,-1 0 17-15,0 0-7 0,1 0 16 16,5 0-10-16,16-10-18 0,-18 8 11 0,-1 0-13 16,1 0-15-16,-4-1 27 0,0 2-6 0,0 0-7 15,-2-1-8-15,1 0 15 0,-1 2-17 16,0-1 34-16,1 0-7 0,-1 0-19 0,1 0 2 16,-2-1 14-16,2 1-32 0,-1 1 25 15,0 0-26-15,-5 0 16 0,0 0-20 0,9 0 30 16,-3 0-26-16,-6 0 12 0,9 0 3 0,-2 0-13 15,-7 0 36-15,10 0-15 0,-3 0-7 0,18 15-14 16,-14-11 13-16,1 2 19 0,0-2-19 16,-2-1 17-16,-2 1-41 0,0-2 31 0,6 4 1 15,-3-3-35-15,0 1 16 0,3 1 33 0,-2-2-30 16,-3 1 19-16,-1-1-6 0,8 1-5 16,-4-1 10-16,-1 0-30 0,1-1 8 0,-3-1 16 15,0 1-7-15,11-2 8 0,-3 3-2 0,-3-3 3 16,-7 0-1-16,6 0 5 0,3 0-22 0,-1 0 16 15,-2 0-7-15,3 0-10 0,20-12 36 16,-18 9-14-16,1 0-8 0,-7 1 4 0,7 0-19 16,-3-2 24-16,0 2 6 0,-5-2-22 0,2 3 0 15,-5 0 18-15,0 0-4 0,-1 0 5 16,-2 0-25-16,0 1 24 0,0-2 1 0,0 2-23 16,-1-1 11-16,1 1 4 0,-1 0 7 0,-4 0-17 15,0 0 14-15,7 0-11 0,-7 0-1 16,8 0 1-16,-1 0-12 0,-7 0 19 0,9 0-4 15,-3 0 9-15,-6 0-14 0,9 0 1 16,-3 0 3-16,-6 0-1 0,19 10-7 16,-13-8 17-16,1-1-11 0,2-1-11 0,8 6 13 15,-1-4 6-15,-4-1 4 0,1-1-8 0,8 3-6 16,0-2 6-16,-2-1-7 0,-3 2 8 16,3 0 6-16,-4-1-34 0,6 1 37 0,-12-2-6 15,4 0-20-15,0 0 6 0,-1 0 24 0,0 0 4 16,-3 0-39-16,0 0 26 0,-1 0-2 15,-8 0-3-15,9 0 6 0,-2 0-30 0,-7 0 17 16,7 0 13-16,-7 0-4 0,7 0-28 16,-7 0 38-16,11 11 1 0,-10-8-62 0,-1 0 7 15,1 1 5-15,1-1-315 0,1 2 24 16,2-4 18-16,13 5-2 0</inkml:trace>
  <inkml:trace contextRef="#ctx0" brushRef="#br0" timeOffset="72347.9932">8843 5772 481 0,'-1'-2'148'0,"2"-1"-10"16,-2 3-22-16,1-3 3 0,0 3-26 16,1-1 17-16,0-1-37 0,1 1 14 0,-2 0-9 15,1-2 7-15,0 2-18 0,1-1-29 0,0 1 17 16,1 0-10-16,0-1-6 0,0 0 1 0,0 0-18 15,1 0 18-15,1 1-13 0,2-1-13 0,10-2 19 16,-2 2-29-16,4-3 11 0,1 5 11 16,0-2-22-16,1-1 10 0,-1 1 1 0,1 2 15 15,-1-2-20-15,1 1-3 0,-2 1-8 16,4 0 1-16,-13 0-3 0,4 0 31 16,2 0-14-16,3 0-7 0,0 0-14 0,-2 0 12 15,1 0-10-15,0 0 11 0,1 0-11 16,-1 0 28-16,21 10-28 0,-18-8-4 0,-2-2 22 15,4 3-12-15,-2-3-1 0,4 1 5 0,0 0 6 16,2 1-29-16,-2-2-8 0,-3 1 36 0,4 2 2 16,0-3-8-16,3 2 2 0,-4-1-6 15,1-1 11-15,-2 1 2 0,-12-1-9 0,7 0-19 16,-1 0 12-16,3 0 13 0,-1 0-7 16,2 0 9-16,1 0-8 0,-1 0 5 0,-2 0-5 15,5 0 4-15,-3 0 18 0,1 0-16 0,-2 0-20 16,1 0 10-16,-1 0 8 0,0 0 7 15,2 0-3-15,-2 0 3 0,0 0-32 0,2 0 32 16,-1 0-9-16,0 0-7 0,-2 0 18 0,23-12-9 16,-23 12 12-16,1-2-19 0,0 1-3 15,-11 1 10-15,3 0-22 0,5 0 26 0,1 0-3 16,0 0 1-16,1 0-10 0,0 0 0 0,-2 0 8 16,1 0-24-16,17-8 21 0,-21 5 8 15,5 1-22-15,-1 1 18 0,-1-2-5 0,1 2 5 16,0-2-11-16,0 2 15 0,-1-2 1 15,-1 2-5-15,4 0-10 0,-2-2 15 0,-1 1-4 16,-8 2-2-16,5 0 1 0,4 0-5 0,0 0 2 16,2 0 2-16,-2 0-4 0,1 0 2 0,-1 0 4 15,1-7-6-15,20-1 0 0,-20 4 1 16,1 2 3-16,2 2-8 0,2-3 0 16,-2 0 4-16,-3 0-7 0,4 1 9 0,-4 1-1 15,3-4 2-15,-7 5-20 0,5-4 10 0,-1 1 20 16,2 2-16-16,-2-2-2 0,3 0 11 0,0 1-6 15,3-2-4-15,-2 1 3 0,3 1 4 16,1 0-5-16,0-3 2 0,-5 1 8 0,1 4-18 16,-13 0 7-16,9 0 10 0,1 0 10 0,3 0-33 15,2 0 25-15,-1 0 5 0,0 0-11 16,-1 0-12-16,-1 0 2 0,26-14 14 0,-38 14-18 16,8 0 14-16,1 0-3 0,4 0-7 15,3 0 12-15,-2 0-11 0,2 0-10 0,1 0 20 16,0 0 1-16,-2 0-2 0,2 0-7 0,28-7 12 15,-40 7-10-15,6 0 6 0,7 0-12 16,0 0 0-16,1 0 5 0,-1 0-9 0,0 0 20 16,-2 0-21-16,-1 0 6 0,4 0 3 0,2 0-12 15,2 0 27-15,-1 0-17 0,-2 0 18 16,-1 0-17-16,-1 0 9 0,-2 0-3 0,0 0-7 16,1 0 1-16,3 0-1 0,-3 0 15 15,1 0 4-15,-2 0-8 0,-1 0-7 0,0 0-4 16,-1 0 7-16,0 0 4 0,1 0 10 15,-1 0-12-15,2 0-1 0,0 0 1 0,0 0-11 0,1 0 14 16,-1 0 2-16,-3 0-7 0,3 0 10 16,0 0-15-16,2 0 6 0,0 0-12 0,-2 0 21 15,0 0 2-15,0 0-19 0,0 0 3 16,-3 0-9-16,1 0 9 0,2 0 12 0,-2 0-12 16,0 0 2-16,-1 0-7 0,-1 0-2 15,0 0 5-15,-1 0 8 0,0 0-3 0,1 0-10 16,0 0 24-16,1 0-17 0,0 0 6 15,-1 0 0-15,0 0-16 0,0 0 15 0,-6 0-12 16,-1 0 10-16,-3 0-3 0,3 0 13 0,0 0-18 16,0 0 3-16,-1 0 9 0,3 0-10 0,0 0 12 15,2 0-7-15,-3 0 1 0,-4 0 11 16,-2 0-17-16,-2 0 17 0,0 0-8 16,-1 0 16-16,-3 0 4 0,-5 0-19 0,10 0 16 15,-4 0 24-15,-6 0-19 0,9 0-15 0,-3 0 7 16,-6 0 5-16,10 0-2 0,-10 0-16 0,8 0 14 15,-1 0 16-15,-7 0-23 0,7 0 7 16,-7 0-4-16,7 0 5 0,-7 0-20 0,7 0 3 16,-7 0 10-16,6 0-9 0,-6 0 13 0,7 0-11 15,-7 0-3-15,0 0-5 0,0 0-1 16,9 0 29-16,-9 0 0 0,0 0-17 0,0 0 26 16,7 0-24-16,-7 0 9 0,0 0-15 0,6 0 5 15,-6 0 12-15,0 0-2 0,0 0-14 16,0 0 1-16,0 0-2 0,0 0 9 0,7 0 2 15,-7 0 6-15,0 0-7 0,0 0-23 16,0 0-25-16,7-8-59 0,-10 8-77 0,-3-4 15 16,-11-3-302-16,-4-5 22 0,3-6 32 0,0-2 25 15,-5-4 26-15,-2-2 50 0,-10-2 12 16,3-1 6-16</inkml:trace>
  <inkml:trace contextRef="#ctx0" brushRef="#br0" timeOffset="97985.1963">7381 16117 257 0,'0'0'100'0,"0"0"-3"0,0 0-38 16,0 0-23-16,0 0-5 0,0 0 53 15,0 0-26-15,0 0 5 0,0 0-22 16,0 0-24-16,16 6 15 0,-13-6-22 0,0 0 45 15,-1-3-52-15,2 2 40 0,0 0-6 16,0 0-4-16,-1 1-13 0,2-2-2 0,-2 1 7 16,1-1 0-16,1 1 2 0,0-1-1 15,0-1-13-15,1 3 6 0,0-2-7 0,10-2-1 16,-5 0-3-16,4-2-15 0,-4 3 0 0,-1 0-3 16,0 0 2-16,-1 2 1 0,-2 0 21 15,11-4-2-15,-2 4-1 0,-4-2 18 0,4-1-3 16,-1 3-45-16,-4-1 21 0,4-3 1 0,-1 3-1 15,-3 1 11-15,6-2 15 0,-4-1-3 16,-2 4-12-16,4-5-6 0,-3 2 1 0,1 0 0 16,-4 0-8-16,-1-1 1 0,8 1 0 0,-5 1-1 15,0 0 22-15,-1-1 4 0,5-2-9 0,-5 2-17 16,0-1 20-16,6-2-5 0,-7 2-6 16,0 1 2-16,7-2-1 0,-5 2-2 15,-1 0 6-15,-3 0 22 0,-2 2 10 0,-2 0-17 16,0-1-16-16,1 1-29 0,-1-1 39 0,-1 2-10 15,0-1 11-15,0 1-19 0,-1-2 8 0,3 2 2 16,-4 0-39-16,0 0 18 0,1-1 35 16,-1 1-53-16,-2 1 43 0,1-1-41 0,-2 2 2 15,1 1-74-15,-1 0-53 0,1-3-80 16,-1 2-81-16,2 0 12 0,-1 1-80 0</inkml:trace>
  <inkml:trace contextRef="#ctx0" brushRef="#br0" timeOffset="99869.3805">8410 16156 262 0,'0'0'95'0,"0"0"-31"0,0 0 25 0,0 0-43 16,14 0 32-16,-14 0-25 0,0 0-4 0,0 0-29 16,0 0 36-16,0-11-2 0,0 11-4 15,0 0-5-15,14 0-11 0,4-20 4 0,-16 18-28 16,2 1 24-16,0-1-7 0,0-1-36 0,1 1 18 16,0-1 14-16,1 0 0 0,-1 0-1 15,1 2-3-15,-2-2 2 0,12-3-1 0,-4 0 2 16,-1 2 0-16,1-1 11 0,2 1 0 15,0 0 8-15,-2-2-31 0,3 2 22 0,0 0-7 16,0-1-20-16,2 0 14 0,0-1-3 16,-2 0 0-16,1 0-8 0,-2 2 6 0,2 0-1 0,0-2-1 15,1 1-19-15,0-1 0 0,0 2-13 16,0-2 1-16,-2 1 33 0,0 0-14 0,2 0 0 16,-3 0 0-16,1 0 22 0,-4 2 2 15,0 0 15-15,-1 0-43 0,-2-1 40 0,0 2-21 16,0 1-5-16,-3 0 10 0,1-2-4 0,10-2-3 15,-6 1-22-15,-2 2 14 0,-2-1 32 0,0 2-32 16,-1-2 3-16,-1 1-1 16,1 0 8-16,-2 2-12 0,1-3 22 0,-2 1-40 15,1 1 24-15,0 0-25 0,0 1 22 0,0 0-1 16,-1-1-4-16,0 1-8 0,0-2 12 16,0 1 4-16,1 1-34 0,-1-1 34 0,0 1 17 15,-1-1-15-15,0 0-8 0,0 1 4 0,0-1-22 16,0 1 23-16,-1-2-2 0,2 2-7 15,-2 0-24-15,3 0 13 0,-2 0-18 0,-1 0 50 16,1 0 7-16,0-1-26 0,0-1-2 0,-1 2 14 16,2-1-12-16,-4 2-10 0,2-2 35 15,0 1-19-15,0 1-23 0,0-1 20 0,2 0 23 16,-4 0-48-16,4-1 21 0,-1 2-7 0,0-1 12 16,-2 0 3-16,1 0 8 0,0 0-15 15,-1 0 12-15,1 0-16 0,0 0 20 0,2 0-24 16,-1 0 10-16,-1-1-4 0,1 1 10 0,-2 0-28 15,1 0 16-15,0 1 0 0,-1-1-8 0,1-1-3 16,1 2 16-16,-1-1-2 0,0-1 0 16,0 1 0-16,0 0 0 0,0 0 8 15,0 0 2-15,0 0-12 0,0 0 10 0,0 0 7 16,0-2-26-16,0 4 2 0,-1-4 20 16,1 2-20-16,0 0 13 0,1 0-4 0,-1 0 2 15,-1 0-3-15,1 0-18 0,-1 0-3 0,3 0 36 16,-2 0-5-16,1 0-12 0,0 2-9 15,0-2-4-15,-1-2 16 0,0 2-21 0,0 0 33 16,0 0-18-16,0-1 16 0,2 2 14 0,-2-1-41 16,0-1 28-16,1 2-31 0,-2-2 26 15,-1 1-8-15,2 0 24 0,-1 0-33 0,1 0 15 16,1 0-1-16,-1 0 1 0,0 0-18 16,0 0 42-16,0 1-33 0,0-1 27 0,0 0-12 15,1-1-32-15,-2 2 32 0,2-1-9 0,-1 0 11 16,-1 0-11-16,0 0-14 0,1 0 16 0,0 0-16 15,0 0 18-15,0-1-13 0,0 1 7 16,0 0 15-16,1-1-15 0,-1 1 11 0,0 0-29 16,0 0 19-16,0 0 2 0,0-4 6 0,1 4-16 15,0 0 10-15,-2-1 7 0,2 0 3 16,-1 1-28-16,0 0 28 0,0 0-7 0,0-1-21 16,-1 1 17-16,3-1-13 0,-2 1 20 15,1 0 6-15,-1 0-12 0,0-1-18 0,0 0-17 16,0 0 43-16,2 0-20 0,-1 0-4 0,0 0 20 15,1 0-1-15,-2-1-2 0,1 2-9 16,1-1 16-16,-1-1 4 0,0 1-7 0,1-1 4 16,-3 2-4-16,2-1-20 0,-1 0 26 0,1-1-19 15,1 0 5-15,0 1 2 0,-2 0-1 16,3-1 15-16,-2 1 6 0,0-1-23 0,1 1-28 16,-2-1 43-16,2 0-18 0,-3 1-11 0,2 0 18 15,1-1-15-15,-1 1 27 0,-1 1-7 0,0 0 19 16,0 0-16-16,0 0-12 0,0 0-2 15,0 0 6-15,0 0-4 0,0 0 1 16,0 0 0-16,0 0-19 0,0-6 13 0,0 6-14 16,0 0 3-16,0 0 19 0,0 0 8 15,0 0-5-15,0 0-15 0,0-6 18 0,7 0-10 16,-6 5 10-16,-1 0-21 0,0 0 23 0,0 1 4 16,0-1-12-16,0-1-10 0,1 2-16 15,-1-1 14-15,0 1 7 0,1-2 2 0,-1 2 17 16,-1 0-13-16,2 0 20 0,-2 0-33 0,2 0 5 15,0 0 2-15,-1 0-1 0,1-1-2 0,0 1-6 16,0-1 1-16,0 1 3 0,0 0-13 16,0 0-10-16,-1 0 11 0,0 0 0 0,1 0 0 15,0-2-39-15,1 2 23 0,-2-1-7 16,2 1-14-16,-3 0-23 0,3 0-18 16,-1 0-19-16,0 0-62 0,-1-2-60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5T03:36:24.0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5658 4545 461 0,'0'0'120'0,"0"0"-18"0,0 0-11 0,0 0-13 0,0 0-13 16,0 0-4-16,0 0-8 0,0 0-6 15,0 0-5-15,0 0 9 0,0 0 8 0,0 0-11 16,0 0 16-16,0 0-48 0,0 12-2 16,0-12 32-16,8 14-4 0,-5-13-25 0,-1-1 14 15,2 1 5-15,-1-1-5 0,2 0-1 0,-1 3-2 16,-1-3-15-16,1 0 18 0,2 0-3 0,-1 0-24 16,4 0 22-16,-9 0-1 0,6 0-21 15,6 0 15-15,1 0-17 0,-2 0 25 0,-1 0-14 16,0 0 21-16,-1 0-23 0,-1 0 10 0,-1 0-12 15,2 0 1-15,-3 0 2 0,0 0-9 16,-6 0-11-16,10 0 38 0,-1 0-13 0,-2 0 1 16,1 0-4-16,-1 0 6 0,2 0-22 15,-1 0 16-15,0 0-3 0,7 0-4 0,0 0-9 0,2 0-2 16,-1 0 5-16,-1 0 2 0,1 0 4 16,1 0-6-16,-4 0-10 0,20 12 31 0,-17-12-34 15,-16 0 14-15,14 0-2 0,1 0 23 16,-1 0-24-16,-1 0 11 0,3 0-24 0,1 0 35 15,-4 0-26-15,3 0 14 0,-1 0-2 0,3 0-5 16,-2 0-2-16,17 13-16 0,-13-12 11 16,-7 0 24-16,1 1-17 0,5-1-2 0,-5 2 13 15,-3-1-14-15,8 1-1 0,-6-1 4 0,-1-1 0 16,-2 2 2-16,10 0 4 0,-2-1 6 16,-1 2-10-16,-3-1-15 0,-1-1 15 0,3 0 2 15,-1 0-12-15,-3-2 17 0,-1 1-14 0,-1 0 2 16,-1 0 10-16,11 1-5 0,-8 1-5 15,-1-1 5-15,6 1-1 0,2-2-5 0,-6 0 9 16,-2 0-17-16,8 2 26 0,-1-1-10 0,-5 0-4 16,6 0 13-16,-1 1-27 0,-1-2 28 15,-1 1-8-15,5 1-12 0,0 0 9 0,3 0 2 16,1 1-2-16,2-1 7 0,0 0-8 0,0-1-4 16,2 0 3-16,-2 1-1 0,-2-1 0 15,1-2 4-15,0 1 3 0,-2 0 6 16,-2 1-24-16,-1-2 11 0,1 0-5 0,-3 0 20 15,-9 0-25-15,2 0 22 0,4 0-6 0,1 0-2 16,3 0 8-16,-3 0-14 0,0 0 5 0,1 0-3 16,0 0 5-16,1 0 8 0,-2 0-3 15,-3 0-2-15,5 0 3 0,0 0-14 0,0 0-2 16,0 0-7-16,1 0 15 0,1 0 0 0,-4 0 10 16,2 0-31-16,1 0 15 0,-1 0-10 0,-1 0 28 15,-2 0-36-15,1 0 19 0,1 0 10 16,-1 0 0-16,-1 0-4 0,1 0 2 15,4 0 0-15,-2 0-1 0,1 0 6 0,2 0-18 16,-1 0 3-16,2 0 3 0,-1 0-1 0,0-6 11 16,1 6 1-16,0 0-7 0,0 0-8 0,0 0 11 15,-1 0 6-15,2 0-13 0,-1-6 6 16,1 6-27-16,-1 0 30 0,0 0 6 0,0 0-18 16,0 0 14-16,-2 0-10 0,0 0 6 15,0 0-7-15,21-14-12 0,-22 13 18 0,-1 0 10 16,1 1-23-16,-1-1 0 0,-3 1 13 15,3-2-15-15,0 1 13 0,0-1-16 0,-4 1 3 16,-5 1 14-16,2 0-7 0,5 0 4 16,2 0-1-16,1 0-6 0,0 0 5 0,0 0 12 15,1 0-13-15,2 0-8 0,-2 0-4 0,2 0 18 16,-1 0-19-16,1 0 8 0,-2 0 17 16,0 0-2-16,1 0-9 0,-2 0-10 0,1 0 26 15,0 0-28-15,-1 0 18 0,0 0-29 0,-1 0 21 16,0 0 11-16,0 0-6 0,-3 0-7 15,0 0 5-15,-2 0 1 0,3 0 3 16,1 0-29-16,-1 0 34 0,-3 0-5 0,0 0 7 16,-2 0-18-16,-2 0-1 0,0 0 17 0,-2 0-7 15,-1 0 2-15,2 0 0 0,-1 0-12 16,0 0 9-16,7 0 0 0,2 0 1 0,0 0 2 16,0 0 1-16,-1 0-14 0,-2 0 11 15,0 0 1-15,2 0-18 0,-1 0 20 0,19 0-18 16,-21 1 11-16,-3-1 2 0,2 0 0 0,-1 0-10 15,8 3 8-15,-1-2-3 0,1 1 8 16,-1-1-5-16,-4-1 6 0,6 0-8 0,-6 1-17 16,0 0 20-16,5 0 3 0,-6 1-5 0,0 0 5 15,0-1 7-15,-3-1-16 0,-1 0 10 16,1 0-7-16,-3 0 4 0,0 0 16 0,-7 0-10 16,8 0 18-16,0 0-17 0,-2 0 11 0,1 0-14 15,0 0-2-15,-1 0-4 0,2 0 27 16,-1 0-8-16,0 0-13 0,-1 0 12 0,-6 0 8 15,10 0-5-15,-2 0-15 0,-8 0 7 16,8 0-6-16,-1 0 14 0,-7 0-23 0,9 0 4 16,-3 0 6-16,-6 0-3 0,7 0-3 15,-7 0 15-15,7 0 3 0,-7 0-16 0,7 0 1 16,-7 0 16-16,0 0-18 0,7 0 22 16,-7 0-16-16,0 0-3 0,7 0 18 15,-7 0-20-15,0 0 15 0,0 0-10 0,6 0 5 16,3-12-5-16,-7 12 4 0,-2-1-9 0,2 1 0 15,-2-2 21-15,0 2-12 0,0 0 8 0,2-1 6 16,-2 0-25-16,1 0-5 0,-1 0 22 16,-1-2-20-16,-1 2-9 0,2-2-5 0,-1-1-13 15,-1 0-9-15,-2-2-56 0,3 2 10 0,-8-12-165 16,-2 3-147-16,-4-4 15 0,0 2 2 0,-3-2 64 16,-2 2-20-16,-2-3 24 0</inkml:trace>
  <inkml:trace contextRef="#ctx0" brushRef="#br0" timeOffset="9090.3528">4753 9226 317 0,'0'0'116'0,"0"0"22"0,0-13-25 0,0 13-33 15,0 0 13-15,0 0-27 0,0 0 13 0,14 0-19 16,-14 0 11-16,0 0-22 0,0 0 7 0,0 0-6 16,0 0-10-16,0 0-5 0,0 0 5 15,0 0-25-15,0 0 22 0,0 0-13 0,0 0 18 16,0 0-35-16,0 0 40 0,0 0-34 16,0 0 8-16,0 0-6 0,0 0-1 0,0 0-4 15,0 0 24-15,0 0-33 0,0 0 4 0,2-2 6 16,-5 6 14-16,-1-1-25 0,1 1 4 0,-2 0-8 15,1 0 17-15,-6 6-12 0,3-1 0 16,-5-1 5-16,6-2-1 0,0 0 9 0,-1 0-33 16,-3 4 8-16,2-3 31 0,0 0-11 15,-3 0 23-15,1 2 3 0,2-3-5 0,1-1-22 16,0 0 8-16,2 0-1 0,0-1-10 16,1-1-12-16,1-1 5 0,0 2 18 0,0-4-3 15,-1 2-14-15,1 1 12 0,1 0-18 0,0-2 1 0,0 1-4 16,1 0 10-16,0-1 7 0,-1 0-10 15,0 0 3-15,1 2 2 0,0-3-8 16,0 1 24-16,0 0-22 0,0 0-6 0,-1-1-25 16,2 0 4-16,0 0-117 0,0 0-114 0,1 0-62 15,0-1 15-15,0 0 10 0</inkml:trace>
  <inkml:trace contextRef="#ctx0" brushRef="#br0" timeOffset="9533.1947">4994 9396 241 0,'2'1'126'0,"0"-1"-45"0,-1 2-20 16,1-1 32-16,-1 0-14 0,-1 2-6 0,1-1-11 15,-2-1 18-15,1 2-9 0,-1-1-7 0,0 1-10 16,-3 1-2-16,2-1-7 0,-1 0-6 15,0 0-4-15,-1 1-3 0,0-1-26 0,1 0 0 16,-2-1 26-16,4 2-5 0,-2-1-3 16,0 1 18-16,-1-1-32 0,-1 0 3 0,3 0-6 15,-2-1-7-15,2 1 11 0,-1 0 4 0,-1 0 9 16,2 1-25-16,1-1 28 0,1-1-21 0,-2 0-2 16,0 0 0-16,1 1 0 0,0-2-1 15,0 0-3-15,1 2 0 0,-2-2-92 0,2-1-62 16,0 0-122-16,0 0-32 0,0 0-5 15</inkml:trace>
  <inkml:trace contextRef="#ctx0" brushRef="#br0" timeOffset="9945.1432">5349 9515 345 0,'0'1'138'0,"1"-1"-44"15,-1 2-10-15,0-1 7 0,-1 4-5 0,1-4-9 16,-1 2-26-16,0 0-35 0,0 1 27 15,0-2-5-15,1 0 8 0,-3 2-6 0,0-1-3 16,0 2 15-16,1 0-20 0,-1-1-1 0,0 1-5 16,0-1-8-16,-4 8-5 0,1-3 5 0,1 0-10 15,0-3 37-15,1 0-21 0,1 1-8 16,0-3-2-16,-1 0-1 0,1 1-3 0,1-1-8 16,-2-1 25-16,2 2-16 0,-1-2-8 15,1 1 27-15,-1 0-21 0,1-1-20 0,-1 1 15 16,1-1-4-16,-1 1 1 0,1-1-1 0,-1 0-7 15,-1-1 1-15,2 0-96 0,-2-1-139 16,1 1-101-16,1-2 9 0,1 1-6 0</inkml:trace>
  <inkml:trace contextRef="#ctx0" brushRef="#br0" timeOffset="10378.0674">5624 9782 222 0,'-1'1'135'0,"0"1"-22"0,1 1-18 0,-2-1-11 16,1 1 1-16,0-3 17 0,0 3-17 0,0 0-13 16,0-1-9-16,-1 2-8 0,0-1-14 15,0 1-6-15,0-1-4 0,2 1-2 0,-2 1 2 16,1-3-2-16,-3 2-4 0,3-2-3 0,-1 3-37 15,0-2 2-15,0 0 34 0,0 1 11 0,-2 0-3 16,1 0-4-16,0-1-11 0,0 1 39 0,0 0-4 16,-1-1-6-16,-1 2-54 0,-4 3 2 15,1-1 1-15,2-2 20 0,1 1-1 0,1-2-45 16,1-1 3-16,1 2 5 0,-2-2-34 0,3-1-93 16,-1-1-128-16,1 2-36 0,1-3-5 15</inkml:trace>
  <inkml:trace contextRef="#ctx0" brushRef="#br0" timeOffset="10811.7207">6192 9984 239 0,'-1'6'98'0,"0"-1"-13"15,-1 1-13-15,1 0 11 0,-1-1-21 16,0 1-35-16,0 0 37 0,1 0-7 0,-2 0-9 16,0 1-3-16,1-1 26 0,-3 7-9 15,0-3-40-15,1 0 17 0,-1-3-2 0,2 0-4 16,0-2-3-16,-1 1 22 0,1-1-4 16,1 1-8-16,0-2-15 0,-1-1-12 0,1 1 18 15,0-1 4-15,-1 2-31 0,1-2 17 16,0 2-2-16,0-1 25 0,1-3-36 0,-1 3-1 15,1-1-30-15,-1 0-68 0,-2-1-74 0,3-1-126 16,-1 0-25-16,2-1 6 0</inkml:trace>
  <inkml:trace contextRef="#ctx0" brushRef="#br0" timeOffset="11221.5598">6773 10399 252 0,'-1'1'139'0,"2"2"17"0,-1-1-22 0,-1 0-18 16,0 3-39-16,0-2-11 0,0 1-6 0,-1-1-4 16,2 1 13-16,-2 1-6 0,-1-2-9 15,2 2-5-15,-3-1-37 0,1 0-2 0,0 2 2 16,-4 4-2-16,2-1 0 0,1-2-17 0,-1 0 1 15,2-3 29-15,-1 0 3 0,1 1-14 16,0-3 26-16,-1 3-26 0,1-2 1 0,0 1-21 16,1 1-27-16,0-3 6 0,0 2-41 15,-2-4-69-15,4 2-153 0,-2 0-24 16,2-2-7-16</inkml:trace>
  <inkml:trace contextRef="#ctx0" brushRef="#br0" timeOffset="11591.5429">7205 10534 293 0,'3'2'166'0,"-1"-1"-26"0,1-1-48 0,-1 1 16 15,-1 2 5-15,0-1-18 0,-1 0-9 0,0 2 9 16,1-2-25-16,-2 2-10 0,0-1 3 16,0 1-19-16,-1 0 12 0,0 0-9 0,1 0-39 15,-1 0 45-15,0-1-6 0,-1-1-20 0,2 2 2 16,-2 0-12-16,1-1 15 0,0 2-8 15,-1-3-29-15,1 1 30 0,0 0 9 0,-1-1-50 16,2 1 56-16,0-2-38 0,-1 2 3 0,1-1-2 16,0 0-1-16,0-2-178 0,-1-1-117 0,2 0-21 15,-1-1 12-15,0-1 9 0</inkml:trace>
  <inkml:trace contextRef="#ctx0" brushRef="#br0" timeOffset="38569.0143">22229 11362 328 0,'0'0'69'0,"0"0"-10"0,0 0 71 0,0 0-14 15,0 0-88-15,0 0-2 0,0 0 24 16,0 0-3-16,0 0-7 0,0 0 18 0,0 0-23 16,0 0-5-16,0 0-14 0,0 0-6 0,0 0 12 15,0 0-13-15,0 0 1 0,0 0 50 0,0 0-8 16,0 0-54-16,0 0-5 0,0 0 18 16,0 0 4-16,0 0 0 0,0 0-2 0,28-8-2 15,-22 11 14-15,-2-1-10 0,2 1 1 16,-1-1-22-16,1 1 1 0,-1-1 22 0,12 2-1 15,-6 1-1-15,-2-2 21 0,-2-2-31 16,-2 1 10-16,1 1 3 0,-1-1 4 0,-2-1-3 16,0 1-1-16,1-1 11 0,-2-1-5 0,1 0-1 15,-1 0-1-15,0 1-1 0,-1-1 14 16,2 0-32-16,-2 1 36 0,2 0-5 0,-2-1-5 16,1 0-7-16,-2 1 4 0,2-1-21 15,-2 0 1-15,1 0 20 0,0 0-10 0,-1 2-33 16,1-1 47-16,0-1-29 0,-1 0-15 0,0 0 9 15,0 0-13-15,0 0-5 0,1-1 2 0,0 2-91 16,0-1-87-16,-1 0-103 0,1 0 15 16,-1 0 12-16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5T03:37:26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6802 2471 458 0,'0'-14'98'0,"0"14"-34"0,0 0-7 15,0 0-4-15,0 0 23 0,0 0-6 16,0 0 1-16,0 0-8 0,0 0-9 0,0 0 12 15,0 0 1-15,0 0-2 0,0 0-33 0,0 0 28 16,0 0-3-16,0 0-4 0,0 0-27 16,0-12 29-16,0 12-17 0,0 0 10 0,0 0-12 15,13 0 15-15,-13 0-3 0,0 0-35 0,0 0 25 16,0 0-10-16,0 0 6 0,0 0-34 16,16 0 45-16,6-21-18 0,-6 17-17 0,0 0 9 15,-5 1-2-15,6-2 9 0,3 3 4 0,1-2-15 16,-1-2 3-16,0 4-4 0,2-4 9 15,-3 3-17-15,2-1-2 0,-1 0 14 0,-3 0-20 16,4 0 28-16,-4-1 1 0,-1 1-3 0,0 1 8 16,1-2-13-16,-4 2-1 0,-3 0 13 0,-1 1-9 15,0-2-4-15,6 1 6 0,-6-1-1 16,0 3 14-16,-2-2 3 0,-2 1-9 0,1 0-12 16,-3 0 24-16,0 0-14 0,0 2-10 0,-1 0 3 15,1-1-6-15,0 0-5 0,-1 1 1 0,1 0-5 16,1 0 16-16,-2-2-14 0,0 1 16 15,0 1-10-15,-1-1 0 0,1 0-17 0,0 1 4 16,-1-1 13-16,0 1-20 0,0 0-3 16,-1 0 10-16,0 0-1 0,0 0 1 0,0 0 11 15,0 0-13-15,0 0-3 0,0 0 10 16,0 0 10-16,0 0-18 0,0 0-7 16,0 0-9-16,0 0-4 0,0 0-33 0,0 0 14 0,0 0-8 15,0 0-20-15,0 0 7 0,0 0-69 16,0 0-42-16,0 0-51 0,11 0-116 15,-11 0 21-15,-2 1 24 0,1-1 12 0,-1 1-86 16</inkml:trace>
  <inkml:trace contextRef="#ctx0" brushRef="#br0" timeOffset="24857.1029">5733 8424 232 0,'0'0'116'0,"0"0"-33"0,0 0-7 16,0 0 16-16,0 0-30 0,0 0 0 0,0 0-25 0,0 0 17 16,0 0-45-16,14 0 0 0,-14 0-1 15,0 0 27-15,0 0 2 0,0 0-4 0,0 0 19 16,0 0-4-16,0 0-60 0,0 0 16 0,0 0 7 15,0 0 9-15,0 0-11 0,0 0-9 16,28 11 1-16,-26-13 0 0,0 2-16 0,2-1 18 16,-1 0-15-16,0 0 49 0,1 0-25 15,0 1-17-15,1-1 21 0,-5 1 10 0,11-3-3 16,-5 2-4-16,1 1-1 0,-1-2 13 16,2 1-6-16,7-2-11 0,-4-2-2 0,-1 3 39 15,0 1-2-15,-1-2-26 0,0 2-3 0,-2-2-7 16,-1 1 7-16,-1 2 0 0,2-1-1 0,-2 0-4 15,0-1 2-15,0 2-2 0,-2-1-1 16,1 0-15-16,0 0 10 0,-1 0 9 0,0 0-2 16,0 0 14-16,-2-1-6 0,0 1-15 0,0 1 1 15,0 0-4-15,-1 0-16 0,0-1 32 16,-1 1-30-16,0 0-6 0,0 0 20 0,-1 1 0 16,2-1-68-16,-2 0 6 0,-1 1-19 15,1-1-59-15,-1-1-152 0,3 1-25 0,0 0 9 16</inkml:trace>
  <inkml:trace contextRef="#ctx0" brushRef="#br0" timeOffset="25493.9633">5883 8728 272 0,'5'0'108'0,"0"0"12"0,-1-2-17 0,4 2-14 15,-1 0-15-15,0-2-9 0,1 2 15 0,3 0-10 16,0 0-8-16,-2 0-1 0,11-6 17 0,-12 5-16 16,9-3-7-16,-7 3-7 0,-3 1-24 15,1-2 15-15,-2 1-4 0,-2 1-4 0,0-2-17 16,-1 2-1-16,-1 0-2 0,1-1-7 16,0 1 13-16,-1 0 8 0,-1 0-23 0,-1 0 0 15,0 0 0-15,1 0 13 0,-3 1-22 0,0 0 1 16,-1-1-103-16,1 0-87 0,0 0-137 15,-1 1 5-15,1 0 32 0</inkml:trace>
  <inkml:trace contextRef="#ctx0" brushRef="#br0" timeOffset="26137.0813">6098 9194 336 0,'6'0'120'0,"0"-1"-18"0,13-1-13 0,-7-1-12 16,-12 3 28-16,21-5-11 0,-13 4-15 15,1-2-9-15,-3 2-6 0,1-1 0 0,-2 1-17 16,0 0 25-16,2 1-39 0,-2-3-1 0,1 3-11 16,-3-2-1-16,1 1-4 0,0 1 19 15,2 0-21-15,-4-1-4 0,2 0 19 0,-2 0 9 16,1 1-40-16,-1-1 11 0,1 0-1 0,-2 1-45 15,2 0-4-15,-3 0-41 0,0 0-82 0,0 0-97 16,0 0 14-16,0 0 9 0</inkml:trace>
  <inkml:trace contextRef="#ctx0" brushRef="#br0" timeOffset="26917.6356">6343 9610 224 0,'0'0'188'0,"0"0"-64"0,0 0-15 0,14 0-46 16,-14 0-5-16,0 0 31 0,28-17-10 15,-22 14-45-15,-1 1-2 0,-1 1 32 0,2-1-1 16,-1-1-31-16,1 2 43 0,0-1-26 16,1-1-30-16,7 1-2 0,-1-2-3 0,-3 2 26 15,-2-1-5-15,-1 0 3 0,1 1-2 0,-2-1-3 16,-1 2-2-16,-1-1-4 0,1 1-3 0,-2-1-3 15,2 1-3-15,-1 0-28 0,-1 1 1 16,-2-2 4-16,3 2 0 0,-2-3-1 0,0 2 10 16,1 1-1-16,0-2-95 0,0 2-57 0,3-2-88 15,-4 0-80-15,1-2-2 0</inkml:trace>
  <inkml:trace contextRef="#ctx0" brushRef="#br0" timeOffset="33802.7213">6664 8111 351 0,'0'0'132'0,"0"0"-24"16,0 0-8-16,0 0 2 0,0 0 1 0,0 0-7 16,0-12-37-16,0 12 33 0,0 0-48 15,0 0-4-15,0 0-8 0,0 0 14 0,14 0-4 16,-14 0-3-16,0 0-7 0,0 0-28 15,0 0-4-15,0 0 26 0,0 0-2 0,0 0 12 16,0 0-3-16,0 0-5 0,0 0-38 0,0 0 35 16,0 0-11-16,0 0 0 0,0 0-4 15,0 0-11-15,0 0 3 0,0 0-3 0,-9 11 11 16,-2-2-11-16,-1-2-6 0,2 2 33 16,-1 0-20-16,-2 0-28 0,4-2 38 0,4-1 16 15,-7 2-33-15,2 0-14 0,-2 3 24 0,4-5-9 16,3 1 4-16,-5 2 18 0,0 2 0 15,0-3-4-15,-1 1-25 0,3-2 0 16,2 0 3-16,-1 0 2 0,-2 3-18 0,3-2 19 16,-1-3 0-16,2 1-1 0,0-2-1 0,2-2-17 15,-1 0 11-15,1 3 1 0,1-4 1 0,0 2 24 16,0-1-2-16,1-1 17 0,-1 0-9 16,0 0 22-16,2-1-18 0,-2 3 12 0,2-3-1 15,-2 1-7-15,1 0 0 0,0 1 4 16,1-2-17-16,-1 0 11 0,0 0-11 15,0 0-6-15,1 0 0 0,0 0 3 0,0 0-20 16,-1 2 9-16,0-2-10 0,1 0 4 0,0 0-46 16,0 1 4-16,0 0-29 0,0-1-83 0,1-1-104 15,1 1 21-15,0-1 16 0,1 2-88 16,0-2 8-16</inkml:trace>
  <inkml:trace contextRef="#ctx0" brushRef="#br0" timeOffset="34401.4358">7036 8417 237 0,'3'0'152'0,"-1"-1"-14"0,-1 0-19 0,0 1-17 15,1-1 10-15,0 1-41 0,-1 0-5 16,1-1-8-16,-2 1 4 0,1 0-4 0,-1 0-10 16,1 0-11-16,0 0 0 0,0 0 4 15,-1 0-12-15,0 0-20 0,0 0 13 0,0 1-17 16,-2 2 20-16,1-2-4 0,0 1 0 0,-2 0-21 16,-1 0 35-16,1 0-7 0,-1 1-16 0,0 0 0 15,-1 1-5-15,1-2 1 0,-1 3 1 16,-6 3-3-16,1-4-9 0,4 3 24 0,0-2-13 15,0-2-16-15,-1 2 33 0,-5 2-43 16,3-1 24-16,1-1 2 0,0-1-1 0,3 0-1 16,-1-1 1-16,1 0-22 0,-1 0 20 0,1-1-10 15,0 0 30-15,1 2-33 0,-1-3 35 16,2 1-25-16,-2 1-2 0,1-1 3 0,1-2-3 16,-1 2 5-16,1-1-27 0,1 1 7 15,-1-1 16-15,1 0 0 0,0 1-4 0,0-1 6 16,1 0-10-16,0 0 10 0,-1 0 0 0,0 1-1 15,1-2-10-15,0 2 2 0,-1-1-78 0,1-1-71 16,1 0-111-16,0 1-36 0,0-1-2 16</inkml:trace>
  <inkml:trace contextRef="#ctx0" brushRef="#br0" timeOffset="34918.8274">7510 8663 262 0,'2'0'101'0,"0"0"-15"16,0 1-11-16,2 0-10 0,-3 0-5 0,0-1-10 15,0 2 38-15,-1-1 1 0,1 1-8 16,-1-2-12-16,1 3-23 0,-1-2-9 0,-2 0-3 15,0 1-2-15,1-1-6 0,-1 1-27 16,0 2 18-16,0-2-2 0,-1-1 13 0,0 3 3 16,0-2-3-16,-2 1-2 0,1 0-10 0,1 0 3 15,0-1 16-15,-1 1-3 0,0 1-4 0,1-3-26 16,-1 3 0-16,0-2-18 0,0 1 1 16,0-1 2-16,-1 0 12 0,1 1 0 0,1-1 27 15,-1-1-15-15,1 1 0 0,0 0-11 16,-1-1 17-16,1 0-5 0,1 2-2 0,-1-1 0 15,1 0-10-15,0-1 12 0,0 0-11 0,0 2-9 16,1-3 1-16,-1 3-49 0,1-2-43 16,0 1-39-16,0-1-177 0,1 0 11 0,-1 1-2 15</inkml:trace>
  <inkml:trace contextRef="#ctx0" brushRef="#br0" timeOffset="35351.8007">8024 8914 283 0,'0'4'96'0,"-2"-2"-11"0,1 2-47 0,1-2-4 16,-1 4-3-16,0-3 56 0,0 0-46 15,1 2 7-15,-2-1-3 0,0 2-14 0,-1-2 25 16,0 0-6-16,0-2 6 0,-1 3-7 0,0-1-31 16,-8 6 13-16,4-4-17 0,0 0-3 15,1-1 23-15,2-1-2 0,0 0-8 0,-1-1-2 16,1 0 20-16,3 0-19 0,-2 0-2 16,1-1-2-16,-1 1-1 0,1-1-16 0,1 2-27 15,-1 0-8-15,1-3-84 0,0-1-100 0,0 2-68 16,2-2-31-16</inkml:trace>
  <inkml:trace contextRef="#ctx0" brushRef="#br0" timeOffset="35767.4774">8389 8982 219 0,'6'0'179'16,"-2"-2"-17"-16,0 1-20 0,-1 0-23 0,0 1-58 16,0 1-8-16,-1 1 14 0,1-1 3 15,-1 2 5-15,-2-1 4 0,0 2 2 0,1 0-23 16,-1 1-38-16,0-1 20 0,-1 1-1 0,-1 1 3 15,2 0 20-15,0 3-15 0,-10 10-24 16,7-11 5-16,-1 0 3 0,-1 3-4 0,-4 3 11 16,3-3-25-16,2 0 5 0,0-4 4 0,0 0 4 15,-6 7-32-15,4-4 12 0,2-1-4 0,-3 2 8 16,1-2 6-16,5-1 16 0,-4-2-29 16,1 1-1-16,-1-3 7 0,2 2-19 0,0-2 18 15,2 0-5-15,-1 0 0 0,0 0 1 0,0 0-11 16,1-1 15-16,0 2 7 0,-2-2-27 15,2 0-13-15,-1 0 2 0,0 0-81 0,0-2-48 16,1 1-126-16,-1-2-51 0,0 1 6 0,2-1 3 16</inkml:trace>
  <inkml:trace contextRef="#ctx0" brushRef="#br0" timeOffset="40739.8463">9082 7114 326 0,'0'0'149'16,"1"2"0"-16,3-1-19 0,-3-1-29 15,3 1-13-15,2 0 4 0,-1 1-18 0,1-1 26 16,0 2-49-16,11 0 1 0,-1 0-1 0,-3-2 4 16,5 3-40-16,-1-2 26 0,-4 1-1 15,-4-3-31-15,1 2-1 0,-3 0 0 0,0-2-32 16,-7 0-154-16,0 0-141 0,8 0 15 15,-8 0 5-15</inkml:trace>
  <inkml:trace contextRef="#ctx0" brushRef="#br0" timeOffset="41837.1982">10012 7406 374 0,'2'-1'152'0,"-1"1"-2"16,2 0-20-16,1-1-19 0,2 1-27 15,1 1 12-15,-1-1-13 0,1 0-7 0,2 0-29 16,2 0 22-16,1 0-28 0,0 0 39 0,9 10-45 15,-10-10 24-15,5 2-10 0,-1 1-1 16,-5-1-16-16,-1 0 18 0,1-2 13 0,-3 1-22 16,0-1 6-16,-3 2 2 0,2-2-22 15,0 0 6-15,-1 1-19 0,-1-1 22 0,0 1-21 16,-1-1-24-16,2 0 7 0,-2 0-57 16,-3 0 7-16,0 0-193 0,0 0 18 0,0 0-143 15,7 0 18-15,-7 0 2 0</inkml:trace>
  <inkml:trace contextRef="#ctx0" brushRef="#br0" timeOffset="60055.9011">5966 8908 212 0,'0'0'122'16,"0"0"-19"-16,0 0-37 0,0 0 15 16,0 0-11-16,0 0-8 0,0 0-22 0,0 0-3 15,0 0-4-15,0 0 15 0,0 0-6 16,0 0-4-16,0 0-1 0,0 0-7 0,0 0 0 15,0 0-4-15,0 0-1 0,0 0-5 0,0 0-1 16,0 0-2-16,0 0 12 0,0 0-4 0,0 0-13 16,25 17 9-16,-23-16-24 0,0 1 1 15,0-2 0-15,-1 1 34 0,2-2-3 0,0 1-16 16,0-2-9-16,1 4 5 0,0-2-21 16,-3 1 2-16,2-1 34 0,0 0 0 0,-1 0-3 15,0 0-3-15,0 0-1 0,-1 0 31 16,0 0 3-16,1 0-31 0,-1 0 3 0,0 0 5 15,0-1-8-15,-2-1-1 0,-1 2 1 0,0 0-22 16,0 2 1-16,-2-2-1 0,-1 0 11 16,2 1 4-16,-2-1-10 0,1 0 26 0,-2 2-22 15,1-1 8-15,0 1-4 0,0-1-3 16,1 1-8-16,0-1 7 0,0 0-5 16,1 2-2-16,0-2-7 0,0 0 17 0,1 1 17 15,2-2-39-15,0 0-13 0,-1 1 47 0,2 1 4 16,0-2-36-16,1-2 10 0,0 4 5 0,1-2 8 15,0 1-23-15,0-1 2 0,0-1-17 16,-1 1 27-16,1 0-22 0,-2-2 24 0,1 2-30 16,-1 0 26-16,1-1 6 0,0 1-3 15,-1-1 8-15,0 1-14 0,-1-1-5 0,0 3 10 16,-1-2-5-16,0 0 27 0,0 0-24 16,0 0 3-16,-2 0 6 0,0 0-4 0,3 0-28 15,-1-2 12-15,0 2 32 0,0 2-46 16,1-2 21-16,0-1-14 0,1 1 29 0,1-1-13 15,-1 1 1-15,2 0 0 0,1 0-4 0,-2 0-6 16,1-1 2-16,0 0 0 0,1 0 2 16,0-1 41-16,0 1-33 0,1 1 0 0,2-1-1 15,-3 0 26-15,1 0-23 0,0 0 18 0,1-1-10 16,-1 2 5-16,0 0-19 0,-1-1 26 0,0 0-24 16,-1 0 46-16,0 0-14 0,0 1-5 15,0-2-11-15,-1 2 28 0,0 0-8 0,-1 0-11 16,-1 0 7-16,0 0-18 0,-2 0 4 15,0 0-16-15,-2 0 26 0,0-1-20 0,0 2-5 16,0-1 12-16,-1 0-2 0,0 0-16 0,1 0 10 16,0 2 12-16,1-2-11 0,0 0-13 15,-1 1 15-15,2-1-9 0,2 0-9 0,0 0 24 16,0 0-15-16,0 0-16 0,-6 5 14 16,7-6 11-16,1 1-10 0,1-1-5 0,0 1-16 15,0-1 26-15,0-1-5 0,1-1-2 16,1 3-1-16,0-1 19 0,-1 0-30 0,0-1 28 15,0 1 2-15,-1 0-9 0,0 0 4 0,0 0-6 16,0-1 4-16,-2 2 0 0,1-2-15 16,2 1 14-16,-3 0-1 0,-1 1-5 0,0 0-16 15,0 0 23-15,0 0-9 0,2 0 4 16,-4-1 8-16,1 0-2 0,-2 1-1 0,0 0-6 16,0 0 0-16,1 1-14 0,0-1 9 0,0 1 11 15,0-1-15-15,1 0 8 0,0 1-15 0,0-1 5 16,0 0 18-16,2 1-12 0,-1-1 0 15,1 0 9-15,0 0 11 0,1-1-19 0,1 1-8 16,0 0 2-16,-1 0 6 0,0 0 13 0,3 0-17 16,-3 0-10-16,1-1-13 0,-1 1 36 15,1 0 7-15,-2 0-26 0,1-1-4 0,1 1 19 16,-1 1-6-16,0-3 28 0,-1 2-19 0,1 0 18 16,-1-1-26-16,0 0 12 0,0 0 2 15,0 2-13-15,-1-1-4 0,1 0 14 0,-1-1-8 16,0 1 17-16,0 0-20 0,0 0 1 15,1 0 6-15,-1 0-2 0,-1 2-24 0,0-3 25 16,2 1-10-16,-2-1 15 0,1 1-16 0,-1 0 1 16,1 0-16-16,-2 0-10 0,1 0-29 15,0-1 5-15,-1 0-245 0,2 0 20 0,-2 1 23 16,2-1-62-16,0-1 18 0</inkml:trace>
  <inkml:trace contextRef="#ctx0" brushRef="#br0" timeOffset="73945.7082">8764 10151 379 0,'0'0'127'0,"0"0"-19"0,0 0-49 16,13 0 19-16,-13 0-42 0,0 0 13 0,0 0-3 15,0 0 17-15,0 0-3 0,0 0-9 0,0 0-5 16,0 0-22-16,0 0-2 0,0 0 10 0,0 0-4 16,0 0-12-16,0 0 1 0,0 0-2 0,0 0-12 15,0 0 1-15,0 0 14 0,0 0-3 16,0 0-8-16,0 0-1 0,0 0-1 15,0 0 0-15,0 0 27 0,0 0-9 0,0 0-10 16,0 0 28-16,0 0-36 0,0 0 17 16,0-13 23-16,0 13-34 0,0 0 21 0,0 0-38 15,0 0 27-15,0 0-9 0,0 0 23 0,0 0-42 16,0 0 30-16,0 0-15 0,0 0 26 0,0 0-20 16,0 0 8-16,0 0-18 0,0 0 9 15,0 0-11-15,0 0 15 0,0 0-23 0,0 0 7 16,0 0-13-16,0 0-12 0,0 0 30 0,0 0 8 15,0 0-17-15,0 0-17 0,0 0 27 0,0 0 7 16,0 0-6-16,0 0-13 0,0 0 8 16,0 0 17-16,0 0-19 0,0 0 1 15,0 0 2-15,0 0-23 0,0 0 23 0,12 2 24 16,-14 1-23-16,1 1-27 0,-1 0 24 0,0-1-24 16,0 1 25-16,0 0 11 0,1-1-9 0,-1 3 18 15,0-2-36-15,0 0 22 0,0-1-5 0,1-1-15 16,-1 2 4-16,1-1-13 0,0 0 35 15,0-1-19-15,-1 1 18 0,0-2 5 16,2 0 16-16,-1 1 3 0,0-1 1 0,1-1-2 16,0 0-14-16,0-1 10 0,-1-1-15 0,0 1-15 15,2 0 15-15,-1-4 6 0,0 2-10 16,1-1 9-16,-1-1-16 0,0 2-2 16,0-2 6-16,1 1 2 0,0-1 11 0,-1 0-11 15,1 1-10-15,-1 4-3 0,0 0-5 16,0-7 21-16,0 7-6 0,0-8 5 0,0 8-11 15,0-8 9-15,0 8-5 0,0-7-2 16,0 7-19-16,0-5 13 0,0 5 19 0,0 0-4 16,0-7-17-16,0 7 0 0,0 0-2 0,0 0 20 15,0 0-23-15,0 0-1 0,0 0-2 0,9-11 20 16,-10 12-26-16,1 1 23 0,0-1-19 16,0 1 15-16,-2 1-3 0,2 0 3 0,-1 0 12 15,0 1-23-15,-2-1 14 0,1 2-5 16,2-1-7-16,-2 0 8 0,2 1-21 0,0-1 28 0,-1 0-29 15,-1 1 26-15,2-1-22 0,-2 0 30 16,2 0-15-16,-2-1-4 0,1 1 12 16,0 0 9-16,1-2-29 0,-2-1 19 0,1 1 2 15,1 1-8-15,0-3 0 0,0 0 6 0,0 0-6 16,-1-2 17-16,2 1-5 0,-1 0-11 16,1 0 3-16,-1-2-1 0,1-1-11 0,-1 0-6 15,1-1 22-15,-2 1-9 0,2-1-11 16,0 1 16-16,0 0 10 0,-1-2 0 0,2 3-27 15,-2 3 14-15,0 0 7 0,0 0-4 0,0-8-11 16,0 8 13-16,0-7-4 0,0 7-1 0,0-7 11 16,0 7-12-16,0 0-10 0,0 0 10 15,5-11 1-15,-5 10-2 0,0 1 3 0,0 1-22 16,0 0 25-16,-1 0-26 0,1 2 19 0,-1 0 1 16,0 0-10-16,0 1 23 0,-1-1-14 0,0 1 10 15,1-1-14-15,0 2 7 0,-1-2 11 16,1 1-8-16,0-1-19 0,0 0 11 0,0 1 6 15,-1-2 4-15,1 1 11 0,1 0-6 16,-1-2-23-16,1 1 24 0,0-2-26 0,0 0 12 16,1 0 2-16,-1-1-2 0,1-1-14 15,-1-1 20-15,1 1 3 0,-1 0-6 0,1-2-14 16,0 2 6-16,0-3 19 0,-1 1-3 0,2 1-9 16,-3-2 9-16,2 2-3 0,1-1-16 15,-1 1 10-15,-1-1 0 0,0 4-2 16,0 0-3-16,0 0 1 0,0 0 3 0,0-6-15 15,0 6 9-15,0 0 6 0,0 0 19 0,0 0-12 16,3-11-9-16,-4 11-10 0,-1 2 15 0,-1-1-7 16,1 1 8-16,0-1 13 0,0 0-14 0,0 1 6 15,1 0 3-15,0 0-9 0,0-1-9 16,-1 2-10-16,2-2 20 0,-2 1-8 0,1-1-12 16,1 1-2-16,-2-1 19 0,2 0-1 0,0-1 6 15,0 0-22-15,1 0 25 0,0 0-8 16,2 0 6-16,0-1 1 0,-1 1-5 0,0-1-11 15,-1-1 28-15,1 0-8 0,-1 0-13 0,1 0 10 16,-2-1-10-16,0 2 14 0,1-3-20 16,0 2 15-16,-3-1 0 0,2 0 7 0,0 2-2 15,0-2 6-15,-2 0-15 0,1 2-6 0,-2-1 6 16,1 0-2-16,0 1 6 0,0 0-9 16,-2 0 11-16,2 0-2 0,1 1 7 15,-1 1-17-15,0 0 5 0,0 0-13 0,0-1 9 16,1 1-5-16,0 1 3 0,0 1-4 15,-1-2 12-15,3 1-20 0,-2-1 19 0,1 1 6 16,2-1 3-16,-1 0-10 0,1-1-4 0,1 3 13 16,0-2-1-16,-1 0-22 0,1-1 5 15,1 1 10-15,-1-1 11 0,1 0-24 0,-1 0 17 16,0-1-27-16,-1 1 7 0,2-2 14 0,-2-1 3 16,0 2 11-16,0 1-20 0,0-1 5 15,2-2-4-15,-3 2 4 0,0-1-1 0,-1 1-8 16,1-1 9-16,-2 0 9 0,-1 2-14 0,-1-1 14 15,2 1-16-15,-1-1 1 0,0 1-1 16,-1 0-1-16,0 1 7 0,1-1-13 0,-1 1-3 16,1 0 9-16,0 0 21 0,0 1-16 15,0-1 18-15,0 0-31 0,1 0 14 0,-1 0-7 16,0-1 18-16,1 3-22 0,2-3 21 0,1 2-1 16,-2-2 3-16,1 2-8 0,1-4 0 15,1 4 2-15,0-2-1 0,3 0-2 0,-3-2 4 16,1 2-3-16,-1 0 3 0,1 0-11 15,0 0 10-15,0-1-4 0,-1 0 1 0,0-1-9 16,-2 2 15-16,2-1-13 0,-1-1 1 0,-1 1 30 16,1 0-28-16,-2 0 3 0,1-1 5 15,-1 1 5-15,-1-1-18 0,0 1 10 0,0 0 6 16,-1 0-10-16,0 0 12 0,1 1-33 0,-1 0 17 16,0 0-3-16,-1 0 27 0,1 0-2 0,0 0-4 15,1 0-19-15,0 0 10 0,-2 0 5 0,1 1-8 16,-2 0-3-16,3 0-9 0,1 0-6 15,0-1 14-15,0 1-18 0,0-1 31 0,1 1-14 16,0 0 12-16,1-1-9 0,-1-1-18 16,4 1 19-16,-3 0 1 0,1 0-1 0,-1 0 8 15,2 0-5-15,-2-1-10 0,-1 1 15 0,1-1 5 16,0 0-8-16,0 0 6 0,0 1-28 16,-1-1 18-16,0 0-6 0,1 1 14 0,-1 0-22 15,2-1 20-15,-2 1 6 0,0 0-8 16,-1-1 16-16,2 0-14 0,-2 1-16 15,1 0 15-15,0-1-8 0,-2 1 19 0,2 0-28 16,0-2 15-16,-1 2 4 0,0 0-2 0,1 0-9 16,0 0-17-16,-1-1 25 0,2 1-9 15,-2 0-2-15,0-1-12 0,-2 1-29 0,1 1 6 16,0-2-143-16,-2 1-161 0,-3 0 6 0,4 0 22 16,-2 0 13-16,-2 0 7 0</inkml:trace>
  <inkml:trace contextRef="#ctx0" brushRef="#br0" timeOffset="76347.9214">5386 11009 351 0,'0'0'212'0,"0"-12"-56"0,0 12-22 15,0 0-30-15,0 0 13 0,0 0-20 0,0 0-15 16,0 0-3-16,0-13-3 0,0 13-1 15,0 0-16-15,21-16-26 0,-18 16 10 16,0-2-4-16,0 1 3 0,1 0-34 0,0 1 27 16,1 0-15-16,-1 1 16 0,2 0-22 0,-6-1 16 15,0 0-3-15,7 0 0 0,0 0-12 0,4 10 3 16,-6-5-8-16,-1-1-9 0,0 0 21 0,-1 1-5 16,-2 0-13-16,1 2 8 0,-2-1-12 15,0-6 14-15,0 6-9 0,0 5 4 0,-12 16 1 16,4-14-1-16,-2 0-10 0,-1 0 21 15,0-1-12-15,1 2 1 0,-2-7-23 0,1-1-10 16,-1 3 28-16,-2-1 4 0,1-2 3 16,-1 1 10-16,4-2-14 0,1-2 2 0,1 1-23 0,0-2 19 15,1 0-14-15,2 0 21 0,0-2-38 16,0 1-2-16,2-1-22 0,1 1 5 0,2-1-89 16,0 0-56-16,0 0-81 0,0 0-72 15,-6-12 15-15,9 8-33 0</inkml:trace>
  <inkml:trace contextRef="#ctx0" brushRef="#br0" timeOffset="76747.3369">5623 11004 317 0,'2'-1'139'0,"-2"-1"0"16,0 0-4-16,-2-1 5 0,-1 1-46 16,1 2 13-16,-2 0-23 0,0 0-7 0,-1 2-44 15,0 1 46-15,-9 3-36 0,1 1 9 0,1-1-2 16,-1 2-12-16,4-2 15 0,-1 5-21 16,0-6-24-16,1 6 18 0,2 2 9 0,0-4-13 15,3-1-6-15,2-1 3 0,0 0 15 0,1 0-8 16,1-7-39-16,0 0 21 0,0 8-13 15,0-3-28-15,14 7 44 0,-2-3 16 0,4 0-15 16,-2 0-21-16,1-3 27 0,5 1-12 0,-2-4-9 16,-6-2 6-16,2 1-10 0,-2-2 16 15,-3 0-2-15,0 1-5 0,-1-1 10 0,-2 0-8 16,0 0 9-16,-1 2-14 0,1-2-23 0,-1 0 32 16,0 0-8-16,-1 1 12 0,0-1-24 15,-1 1 21-15,1 0-12 0,0-1 2 0,1 2-102 16,-5-2-80-16,0 0-155 0,0 0 21 15,7 0 10-15</inkml:trace>
  <inkml:trace contextRef="#ctx0" brushRef="#br0" timeOffset="77714.0947">10426 10959 467 0,'0'0'187'0,"0"-12"-28"16,0 12-27-16,0 0-19 0,0 0-28 0,0 0 0 16,0 0 21-16,0 0-20 0,0 0-14 0,0 0-5 15,0 0-27-15,0 0 11 0,0 0-2 16,0 0-10-16,4-10-4 0,0 14-25 0,0 0 29 16,0 0-16-16,6 6-16 0,0 1 17 15,-3-3 2-15,3 3-5 0,-2-3-19 0,-5 1-5 16,5 3 0-16,-5-4 35 0,1 1-10 0,0-1-3 15,-1-1-20-15,-1 0 15 0,0 0-3 16,2-2-20-16,-2 1 24 0,0 0 15 16,0 0-16-16,0 0-6 0,0-2 2 0,5 9 6 15,-4-2 6-15,1-3-33 0,-1 0 3 16,0-2-6-16,-1-2-40 0,-1 2 6 0,1-3-222 16,-2-1-80-16,0 1 13 0,1-3 26 15,-1 0-22-15</inkml:trace>
  <inkml:trace contextRef="#ctx0" brushRef="#br0" timeOffset="78130.1103">10676 10989 310 0,'0'-5'250'0,"2"2"-21"16,0 0-45-16,-1 1-9 0,0 0-9 15,1-1-40-15,-2 1-13 0,0 1-16 0,1 1-15 16,-1 1-5-16,0 0-6 0,-1 1-7 16,0 0-13-16,-1 2 5 0,-9 7-21 0,1-1 15 15,0 1-17-15,-1 1 9 0,-2 1 4 0,0 0-36 16,-1 1 12-16,0 2-5 0,-2-3 12 16,0 0-15-16,2 4-18 0,-3-2 20 0,0 0-11 15,1-1 13-15,1 0 8 0,2 2-20 16,-2-2-8-16,3-1 8 0,-3 2 1 0,3-2 13 15,1-1-20-15,-1-2 10 0,3-2 11 0,-1 1-15 16,1-1 5-16,4 1-20 0,-1-4 7 16,3-1 0-16,0-1-4 0,2 0 20 0,-2-1-11 15,1 1 8-15,-1-1-6 0,1 1 1 16,0-2-12-16,1 1 4 0,0 1 4 0,1-3 18 16,-1 0-9-16,0 2-7 0,0-2-33 15,-1 2 8-15,1-2-59 0,1 0 7 0,0 0-291 16,0 0 15-16,0 0 15 0,-18-20 15 15,9 7 12-15,0 2 2 0</inkml:trace>
  <inkml:trace contextRef="#ctx0" brushRef="#br0" timeOffset="82028.0404">8876 10403 226 0,'0'-13'131'15,"0"13"-20"-15,0 0-16 0,0 0-12 16,0 0-10-16,0 0 13 0,0 0 2 0,0 0-20 16,0 0-8-16,0-12-7 0,0 12 11 0,0 0-3 15,0 0-27-15,0 0 3 0,0 0 6 0,0 0-4 16,0 0-15-16,0 0 11 0,0 0 18 16,0 0-25-16,0 0-2 0,0 0-5 0,0 0-1 15,0 0-5-15,0 0-2 0,0 0-3 0,0 0 0 16,-3 6 4-16,4-3-19 0,-1 1 7 15,0 1 22-15,0 0-27 0,0 1-16 0,0-6 20 16,0 0 11-16,0 8-15 0,0-1 10 0,0-1-2 16,0 0 1-16,0 1-8 0,0-1-6 15,0-6 6-15,0 10 16 0,0-3-13 0,0 0 25 16,0 0-18-16,0-2 1 0,0 2-3 16,0-7 23-16,0 9-32 0,0-2 10 0,-13 4-12 15,12-6 12-15,1-1-1 0,-2 0-1 0,1-2 15 16,0 3-16-16,0-2 10 0,1-3 16 15,0 0-13-15,0 0 22 0,0 0-10 0,0 0 8 16,0 6-12-16,0-6 1 0,-5 7 3 0,5-9 1 16,0 1-2-16,1 0 2 0,-1-2-29 15,0 0 20-15,0-1 3 0,0-1-2 0,1-1-13 16,-1 2 6-16,0-4-4 0,1 0 5 16,-1 0 2-16,0-4 2 0,0 0-25 0,0 1 21 15,0 2 7-15,0-1-19 0,0 2 4 0,0 1 5 16,0 7-9-16,0-9 16 0,0 2-9 15,0 7 4-15,0-8-3 0,0 8-4 0,0-7-3 16,0 7 10-16,0-6-10 0,0 6-9 0,0 0 18 16,5-7-18-16,-5 8 1 0,0 0 4 0,0 2 14 15,2 0-5-15,-2 1-13 0,0 1 12 16,0 0-18-16,0 1 4 0,0 0 2 16,0 2 5-16,0 0 4 0,0 4-8 0,0-2 2 15,0 2-7-15,0-2-6 0,0-1 16 0,0 0 5 16,0-1-3-16,0-1 9 0,0 0-4 15,0 0-28-15,0-2 22 0,0 2-10 0,0-7 12 16,0 7-6-16,0-1 3 0,0-6-1 16,0 8 12-16,0-8-32 0,0 6 20 0,0-6-2 15,0 0 14-15,0 0 1 0,0 0 2 16,-2 9-6-16,4-11-1 0,-2 0 5 0,1-1-9 16,0-1 2-16,0 1 4 0,-1-3-9 0,0 0 2 15,0 0-2-15,1 0 16 0,-1 0-11 0,0 6-4 16,0 0 7-16,0-8-9 0,0 0 3 15,0 8-2-15,0-9 9 0,0 9-2 16,0-7 5-16,0 7-23 0,0-6 3 0,0 6 12 16,0 0 10-16,-7-9-10 0,3 9-7 0,1 2 0 15,-1-1-9-15,0 2 9 0,0 0 2 0,0 0 6 16,-1 0 5-16,1 2 2 0,0-2-9 16,-1 1 2-16,1 0-21 0,1-1 18 0,0 0-7 15,-1 0-2-15,2 0 11 0,0 1-7 16,1-1 0-16,0-1 6 0,0 0-7 0,1-2 4 15,0 0-6-15,0 0 8 0,4 3 10 16,-2-4-22-16,1 0 11 0,0-1-4 0,0 1-14 16,1-1 25-16,-1-1-13 0,-1 2-3 0,3-2 7 15,-1 0 3-15,-2 2 4 0,1-2 14 16,0 1-6-16,-1 0-10 0,0 0 7 16,0 0-4-16,0 1-3 0,0-3-6 0,0 3 6 15,-1 0 0-15,0 1 10 0,0-2-2 16,1 1-15-16,1 1 9 0,-3 0-12 0,0 0 1 15,0 0-15-15,0 0-32 0,1 4-41 0,-2-3 8 16,-3 0-289-16,0 2-1 0,0-1 23 0,-1 1-42 16,1-1 15-16,-1 1 0 0</inkml:trace>
  <inkml:trace contextRef="#ctx0" brushRef="#br0" timeOffset="83773.7131">7398 10853 210 0,'0'0'182'0,"0"0"-34"16,0 0 24-16,0-13-54 0,0 13-5 15,0 0-30-15,-19-22 13 0,18 19 9 0,1 2-60 16,1-3 11-16,-1 1 6 0,0 2 1 16,0-2-16-16,0 1-4 0,-1 2-3 0,0-1-14 15,1 1 10-15,-2 0-5 0,1 1-19 0,0 1-2 16,-2 1 13-16,0-1 9 0,2 2 1 15,-2 1-30-15,0 0 19 0,1-1-18 0,-1 2 3 16,-5 9-5-16,1-2-13 0,1-1 30 0,-2 1-13 16,1-1 16-16,1 1 11 0,1 1-27 15,-1-1 2-15,1 0-16 0,2-1 13 16,1-2 16-16,-1-1-22 0,-1 7-7 0,0-6 9 16,2 1 7-16,0-3 19 0,1 0-29 0,0 1 7 15,1-9-9-15,0 5 12 0,0 1-20 16,0-6-2-16,0 8 8 0,0-1 11 0,0-1-20 15,0-6 38-15,17 23-8 0,-14-16-19 0,0-1 22 16,1-2 3-16,0-1-14 0,-1-1 2 16,3 0-6-16,-3-2 16 0,2 2-13 0,-1-2 17 15,-4 0-12-15,0 0 2 0,7 0-10 0,-7 0 11 16,8 0 0-16,14-15-10 0,-11 7 9 16,-3 1 2-16,1-3-15 0,-1-1-3 15,1 0 11-15,0 0 1 0,2-1-10 0,-1-3 13 16,-4 3 7-16,-1-1 0 0,1 0 1 0,-4 2-14 15,1 0-2-15,-3 1-14 0,0 1 20 0,0 9-6 16,0-9-18-16,0-3 22 0,0-2-4 0,0 0-6 16,-12-14 2-16,6 16 16 0,3 2-18 15,-3-4 7-15,1 1-4 0,0 4 1 0,1 2 8 16,0 0-7-16,-1 1-1 0,4 2-23 16,-4-1 18-16,3 2-8 0,-2-1 11 0,1 2 17 15,1 0-21-15,-1 0 10 0,-1 1-8 0,4 1 4 16,0 0-2-16,0 0 6 0,-9 0-6 0,2 0-21 15,7 0 21-15,-15 12 10 0,12-8-6 0,-7 9-2 16,2-3 7-16,2-2-4 0,2 0-9 16,0-1 4-16,2 1-11 0,0-1 22 15,1 0-11-15,1-2 3 0,0-5-9 0,0 0 7 16,0 8-3-16,12 12 4 0,-6-11-4 0,-1-2 3 16,2-1 6-16,5 2 1 0,-4-1-8 15,0-3-3-15,5 2 4 0,-4-2 15 0,0 0-32 16,5 1 21-16,-7-2-6 0,-1 0 16 0,1 0-8 15,-2-1-11-15,0 0-49 0,-2 0-17 0,3 0 7 16,-4-2-203-16,-1 1-94 0,1-1 19 16,0 0 5-16,-1 0 15 0</inkml:trace>
  <inkml:trace contextRef="#ctx0" brushRef="#br0" timeOffset="84044.2057">7524 10951 237 0,'3'-2'167'15,"2"0"18"-15,0 1-47 0,0-1-30 0,3 2-9 16,-2 0-7-16,2 0-30 0,0 0 32 16,5 0-11-16,0 0-7 0,12 11-22 0,-17-7-22 15,-1 1 4-15,-1 0-1 0,-3 0-3 16,0 0-32-16,-1 1 36 0,-3 0-12 0,1-6 6 15,0 12-12-15,-14 15 11 0,6-11-33 16,-6-2 14-16,3-2-1 0,1 1-38 0,-5-1-23 16,2-3-10-16,-2-1-46 0,1-2-91 0,0 0-136 15,3 0 9-15,3-1-6 0</inkml:trace>
  <inkml:trace contextRef="#ctx0" brushRef="#br0" timeOffset="84361.9256">7675 11012 270 0,'3'-3'172'0,"-2"1"-53"0,1 1 12 16,3-1-18-16,-4 1-13 0,1-1-35 0,-2 2 29 15,0 0-37-15,-1 0-9 0,0 2 4 16,-1 1 21-16,-1-2-38 0,-1 2 19 0,1-1-1 15,0 1-6-15,-1 0-47 0,0 0 0 0,-1 0 1 16,1 1 23-16,-5 7-26 0,3-3 40 0,2-2-5 16,-1 3-2-16,3-3-31 0,-4 6 9 15,0-5-20-15,6 1 21 0,0-8-8 0,0 6-10 16,0 0 11-16,0-6 2 0,0 8-17 16,12 5 40-16,-9-9-20 0,1 1 9 0,0-2-21 15,0 1-6-15,7 5-2 0,-3-1-84 0,-3-2-104 16,2-4-130-16,-2-2 15 0,1 0 3 15</inkml:trace>
  <inkml:trace contextRef="#ctx0" brushRef="#br0" timeOffset="84605.133">7832 11086 241 0,'12'-4'201'16,"7"1"-62"-16,-3 3 12 0,-16 0-26 15,29-3-19-15,-12 0-11 0,-2 2-15 16,-2 0 22-16,6 0-39 0,-6 1-19 0,-1-1 7 16,-3 0-1-16,-3 1-35 0,-1 0 25 0,-1 0-44 15,-4 0 2-15,0 0-137 0,0 0-136 0,0 0 14 16,5-6 13-16,-6 3-51 0</inkml:trace>
  <inkml:trace contextRef="#ctx0" brushRef="#br0" timeOffset="84844.9052">7960 10999 301 0,'-1'-2'164'0,"-1"2"-54"0,2 0 23 16,-1 3-54-16,0-2 8 0,0 1-7 0,0 2-8 15,0 0 21-15,1-1-30 0,-2 1-7 0,2 2-10 16,-1 0 17-16,0 1-17 0,-1-1-12 0,2 2 15 16,-4 9-41-16,0-2 16 0,0 0 13 15,1 1-17-15,-3-2-6 0,2 2-24 0,1 0 21 16,-1-2-1-16,-1-1 7 0,2-3-2 16,1-4-1-16,0-1-98 0,-2 1-133 0,3-2-105 15,0-2 13-15,1 1-36 0</inkml:trace>
  <inkml:trace contextRef="#ctx0" brushRef="#br0" timeOffset="85193.2183">8323 11046 337 0,'2'1'162'0,"1"0"-21"15,1 0-17-15,-2 1-8 0,-1 1-39 16,0 0 22-16,0 2-20 0,-1-2-46 0,0 2 20 16,0 1 2-16,0-1-32 0,0 1 31 15,-2 0-19-15,2-6-5 0,0 6-20 0,0 1 25 16,0 5-2-16,0-2-2 0,-10 13 18 0,8-14-23 15,-1-1-4-15,1-2-14 0,1 1-7 16,0-1 9-16,1-3 29 0,-2 2-25 0,1-2 5 16,1 2 7-16,-1-2-24 0,0 2-9 15,-1-2 21-15,2 1-14 0,0-3-26 16,-1 2 3-16,0-3-300 0,1 0-25 0,1 0 29 16,0 0 29-16</inkml:trace>
  <inkml:trace contextRef="#ctx0" brushRef="#br0" timeOffset="85450.3159">8453 11165 267 0,'4'0'191'0,"-2"-1"5"0,2-1-32 0,1 2-77 16,-1-2 14-16,1 2-19 0,1-1 5 16,1-1-4-16,0 1-15 0,-1 1-3 0,2-1-24 15,1 0 13-15,-2 1-36 0,11 0 4 16,-11 0-2-16,3 0-123 0,-1 0-122 0,0 0-102 16,0 0 9-16,4 0-4 0</inkml:trace>
  <inkml:trace contextRef="#ctx0" brushRef="#br0" timeOffset="86079.6794">8789 11103 244 0,'2'-2'214'15,"-1"-1"-33"-15,1 2-28 0,-2 0-17 16,0 0-24-16,0 0 12 0,0 0-28 0,-2 1-14 15,0 1-2-15,-1 0-24 0,0 1-11 16,1 0 15-16,-2 0-6 0,2 1-9 0,-2 1 6 0,-4 6-18 16,1-2 1-16,2 0-4 0,1-3-20 15,-3 7 10-15,5-1 1 0,0-4-21 0,2 0 2 16,-1 2 21-16,1-2-5 0,0-2 2 16,0-5-2-16,0 0-11 0,0 8 9 0,0-1-19 15,0-7 4-15,18 20 24 0,-9-13 9 16,-1-2-25-16,-1-2 9 0,1 1 3 0,0-4-15 15,-1 0 13-15,1 0-4 0,-1 2-14 0,2-2 3 16,1 0 24-16,3 0-5 0,0 0 2 16,14-16-7-16,-14 7 2 0,-2 1 3 0,-1 0 1 15,-5 1-7-15,-1-1-4 0,-1 1 10 0,0 1-6 16,-1-2-17-16,-1 1 4 0,-1 2 0 16,1-3-2-16,-1 8-4 0,0-8 15 0,0 2-20 15,0-2 14-15,0-3 0 0,-10-11-3 0,6 14-15 16,0-1 17-16,1 3-1 0,1 1-1 0,-1 1 4 15,-1 0-4-15,2 1 17 0,0 0-30 16,-1 0-1-16,0 0 15 0,0 3 13 0,-1 0-16 16,0-2-2-16,4 2-3 0,0 0 10 0,-9 0-16 15,9 0 9-15,-8 0-9 0,-10 17 15 16,9-11 0-16,4 0-6 0,1-1 14 16,0-1-9-16,2 1 7 0,1-1-15 0,1-1 12 15,0-3 9-15,0 0-25 0,0 0 4 0,15 21-3 16,-7-17 21-16,7 2-24 0,1 2 20 15,1-4-14-15,-1-1 16 0,0 1-11 0,1-2-16 16,-3 0 21-16,-2 0-17 0,-1-2 18 0,-3 1-2 16,1 0-9-16,-9-1 9 0,7 0-9 0,-7 0-3 15,9 0 8-15,-3 0-28 0,-6 0-38 16,0 0 6-16,10-4-107 0,-12 3-173 16,-2 1-41-16,-1-3 34 0,-1 1 11 0,-11-1 32 15</inkml:trace>
  <inkml:trace contextRef="#ctx0" brushRef="#br0" timeOffset="86909.7289">8275 10941 322 0,'2'-1'169'0,"2"0"-6"0,-2 1-21 0,-1 0-38 16,-1 0-12-16,0 0 22 0,0 0-44 15,0 0-7-15,0 0-6 0,0 0 25 0,0 0-22 16,0 0-12-16,0 0 11 0,0 0-12 0,0 0-26 16,0 0-18-16,0 0 10 0,0 0 18 15,0 0-3-15,0 0-7 0,-9 20 13 0,7-15-6 16,-6 9-7-16,3-5-5 0,-4 5 3 0,0-1-13 15,2-1 0-15,0 1 5 0,0 1-22 16,-2 3 37-16,6 2-17 0,-2-5-1 0,-1 3-9 16,-1 0 25-16,-1 0-30 0,0 0 24 15,0 1 0-15,0-4-8 0,0 5-4 0,0-1 17 16,2 2-28-16,-2-1 10 0,2-1 14 16,3 2 1-16,1-3-35 0,2-7 26 15,0 3-2-15,0 2-10 0,0 3-18 0,13 17 11 16,-8-19 11-16,0-1 8 0,2 0 12 0,6 0-8 15,-2-1-15-15,4-2-17 0,0 1-6 0,4-3 26 16,0 0-44-16,1-2 6 0,2 1-93 16,-1-3-101-16,0-3-121 0,3-1 19 0,-1-2 8 15</inkml:trace>
  <inkml:trace contextRef="#ctx0" brushRef="#br0" timeOffset="87492.9586">9127 11015 425 0,'1'0'152'0,"-1"-1"-21"0,1 2-18 16,2-1-6-16,-3 0-13 0,2 3-10 15,0 0-3-15,1 0 1 0,-1 1-60 0,2 0 37 16,2 11-18-16,3 0 1 0,0-3 10 16,-3 3-19-16,1-1 9 0,-1 2-10 0,-3 2 9 15,0-2-26-15,-2 2 14 0,2 0-5 16,-3-10 19-16,0 6-23 0,-15 15-14 0,7-10 17 15,-1-2-8-15,0 0-1 0,-6-3-1 0,-1 1 5 16,-1 0 12-16,0-2-24 0,-1-1 17 16,-1-2-20-16,2 1 22 0,0-1-4 0,1-2-22 15,2 1-3-15,4-5 0 0,1 1 7 0,3-2 2 16,0 0-6-16,1-2 13 0,2 1-21 16,0 1 13-16,-1-2-2 0,2-1-26 0,0 1-18 15,2-1 5-15,1-3-136 0,0 1-161 0,4 0 21 16,-1-2-39-16,-1 0 2 0</inkml:trace>
  <inkml:trace contextRef="#ctx0" brushRef="#br0" timeOffset="87825.7656">9307 11131 464 0,'3'-3'204'15,"0"1"-30"-15,1-1-8 0,-1 2-16 0,0 0-32 16,2-1-20-16,1 3-6 0,-1 0-20 16,0 0 8-16,2 1-32 0,8 5 20 0,-5 1-18 15,3 0 3-15,-4-2-16 0,1 5 6 0,1-2-20 16,-3 2 14-16,-1-2-7 0,3 1-8 15,-4-1 13-15,-1 0-15 0,0-2-6 0,-1-1 9 16,-1 0-15-16,-1 0 12 0,2-1-8 0,2 8 4 16,-1-5 9-16,-1-1-21 0,-2 0-11 15,0-1-5-15,0-2-45 0,2 1 5 0,-4-3-193 16,2 1 19-16,0-1-140 0,0-1 21 16,-1-1 51-16,2 0-7 0</inkml:trace>
  <inkml:trace contextRef="#ctx0" brushRef="#br0" timeOffset="88226.9499">9632 11179 413 0,'0'-3'215'16,"1"-1"-39"-16,-1 2-18 0,1 1-22 15,0 0-6-15,-1 0-24 0,-2-1-7 0,1 5-16 16,-1-2-24-16,-2 1 13 0,-2 2-8 15,-4 7-8-15,0-1-3 0,-1 1 1 0,1 2-12 16,-3 0-8-16,1 0-1 0,0 2 6 0,1-1-8 16,-1 0-8-16,1 1-8 0,-3 1 1 15,1-1-2-15,-1 1-12 0,0 1 7 0,1-1-5 16,-4 1 17-16,7 1-10 0,-3-1 2 16,4-2 5-16,-1 2 6 0,1-5-31 0,0 2 16 15,1 0-2-15,-2-3-6 0,6-2 9 16,-3-3-3-16,6 2 11 0,-2-3-17 0,-4 6-19 15,4-5 36-15,1 0-17 0,-1-3-5 0,2 0 8 16,0 0 11-16,0 1-19 0,0-3 23 16,1 0-8-16,-1 1-2 0,0 0-3 0,1-1-1 15,-1 1 6-15,1-1-2 0,-1 0-11 0,1 0 10 16,0 0-5-16,-1 0 15 0,1 0-26 16,0-1-6-16,0 0-41 0,0 0 6 0,6 2-262 15,-5-5-57-15,1 0 29 0,1 0 22 16,-1-4 21-16,0 1-3 0</inkml:trace>
  <inkml:trace contextRef="#ctx0" brushRef="#br0" timeOffset="91973.2161">6553 11056 244 0,'0'0'159'15,"12"0"3"-15,-12-13-17 0,0 13-23 0,0 0-3 16,27-22-3-16,-24 19-25 0,1-1 2 0,0 2 6 16,0-3-14-16,0 2-21 0,1 0-9 15,-1 1-10-15,10-4 3 0,2-2 6 16,0 1-29-16,0 0 7 0,1 1 1 0,1 2-13 16,0-3 4-16,0 2-22 0,1 0 22 0,-2-2 2 15,0 1 4-15,-3 1-41 0,2 0 15 0,-5 0 11 16,-2 1 8-16,-3-1-23 0,5-3 13 15,0-2 6-15,-2-1 3 0,-3 3 1 0,-2 0-5 16,0-1-10-16,4-4-15 0,-5 5 26 0,0 0-1 16,-1-1-10-16,-2 1 8 0,1 1-14 15,-1 7 2-15,0-6 1 0,0-1 14 0,0 7-22 16,0-9 14-16,0 2-11 0,0 0-12 16,0 7 18-16,0-8 0 0,-13-4-3 0,12 8 14 15,-1 0-8-15,1-1 5 0,-1 2-17 16,1-1 13-16,0 2-7 0,-1 0-2 0,0 1-5 15,0 1 16-15,-1 1-11 0,0 1-18 0,-1 1 24 16,2 1-8-16,-6 8 4 0,-1 0-6 16,4 3-4-16,-3-3 10 0,1 2-1 0,2-1-19 0,3 4 23 15,-1-2 3-15,0 2-8 0,-1 1 0 16,1 1-11-16,0 0 24 0,1 0-7 0,-1-1-17 16,2 2 20-16,-2 0-9 0,0 2-3 15,-1-1-6-15,0-2 24 0,0 3-7 0,-4-1-5 16,0 0-15-16,1 0-4 0,0 0 33 0,-1 0-15 15,0-2 5-15,1 3-7 0,0-2-8 16,-1-2 20-16,-2 1-5 0,1-2-12 0,3-2 16 16,-1 2-5-16,-2-3-2 0,1 0 5 0,0 1-4 15,-1-2 2-15,3-1-5 0,-1-2 6 16,0 1-12-16,2-4-21 0,-1-2-7 0,3-2-20 16,-1 1 6-16,0-3-109 0,0-1-101 0,4 0-117 15,0 0 22-15,0 0 1 0,0 0-5 16</inkml:trace>
  <inkml:trace contextRef="#ctx0" brushRef="#br0" timeOffset="92190.0147">6723 11189 347 0,'11'-11'139'0,"-2"4"6"0,3-3-16 16,2 2-13-16,-2 2-31 0,3 2 6 0,1-2-26 15,1 1 29-15,1 2-18 0,1 0-55 16,2 2 18-16,-2-2 14 0,4 2-38 0,0 0 33 16,-1-1-6-16,3 2-48 0,-4 0 3 15,-2-2-27-15,-4 1-23 0,-6-2-114 0,1 0-137 16,-5 0-32-16,1 0 23 0</inkml:trace>
  <inkml:trace contextRef="#ctx0" brushRef="#br0" timeOffset="92823.7353">7362 10572 317 0,'0'2'113'0,"-2"-1"-14"15,0 2-43-15,0-2-6 0,0 2-5 0,0 0-6 16,-1 0 38-16,0 1 12 0,-2 0-10 0,-2 7-16 15,-1 1-2-15,-2 1-3 0,-1 1 0 16,2 1-30-16,-1 0 42 0,-3 2-20 0,3 0-9 16,-1 1-8-16,1 0 5 0,1 1-4 15,-3 3-18-15,0-2 0 0,2 4 0 16,-2-2-2-16,-1 0 30 0,2 0-33 0,-1 1 32 0,2 1-31 16,0 1 2-16,-2-4-12 0,1 1 33 15,0 5-32-15,1-4-20 0,1 4 28 0,-2-2 12 16,1 0-1-16,1-2 9 0,-1 4-51 15,0-1 22-15,3-1 4 0,-1 3-2 0,0-1 6 16,2 3-8-16,1-2 13 0,-2 3-7 0,3-1 3 16,1 1 4-16,3-14-29 0,0 5 21 15,0 4 4-15,15 26-27 0,-5-25 2 0,1-4 1 16,2 0 3-16,3 0-123 0,0-5-69 0,4 1-124 16,2-3 8-16,-2-1 22 0</inkml:trace>
  <inkml:trace contextRef="#ctx0" brushRef="#br0" timeOffset="93705.8712">9660 11031 516 0,'14'0'137'0,"-14"0"-14"0,14 0-3 0,13-2-24 16,-13 12-9-16,-1 0-9 0,-1 3-3 0,1-1-20 15,-1 4-8-15,0 2-2 0,-1 0-6 0,1 2 11 16,-3-2-28-16,1 5 18 0,1 0 5 16,-3 1-6-16,-1 4-5 0,-1-1-12 0,-3 2 26 15,-1 0-13-15,-2-14-16 0,0 9 12 16,-10 27-1-16,3-21-2 0,-2-2-18 0,-1 2 11 15,-3-2 4-15,-2 2 2 0,-5-3 9 0,2 0-20 16,0 0 3-16,-3-2 0 0,-1-3-7 0,0 0-14 16,1-2 19-16,-4 1-4 0,0-3-8 15,3-4 6-15,1 0-8 0,-2-1-22 0,-2-3-20 16,4 0 3-16,-3-4-207 0,1 0 17 0,2-5-169 16,12-1 14-16,-20-9 63 0</inkml:trace>
  <inkml:trace contextRef="#ctx0" brushRef="#br0" timeOffset="96637.8833">8835 10547 272 0,'0'0'132'0,"0"0"-81"15,0 0 28-15,0 0-39 0,-14 0 14 0,14 0-28 16,0 0 32-16,0 0-3 0,0 0-18 0,0 0 3 16,0 0-8-16,0 0 26 0,0 0-52 15,0 0 25-15,0 0-39 0,0 0-2 0,0 0 24 16,0 0 0-16,0 0 42 0,0 0-5 0,0 0-17 16,0 0-15-16,0 0-1 0,0 0-2 15,0 0-3-15,0 0 0 0,0 0 7 0,0 0-3 16,0 0 19-16,0 0 5 0,0 0-16 15,0 0-2-15,3-1 22 0,-2 1-20 0,2 0-3 16,-1-1-2-16,-1 1-13 0,1-2 17 0,-1 2 19 16,0-1-41-16,0 0-3 0,1 0 16 15,-3 1-5-15,1-1-20 0,-1 0 43 0,0 1-19 16,1-1-3-16,-1 1 0 0,-1 0 10 16,0 0-26-16,0 0 8 0,0 0-10 0,0 0 29 15,-1 0-8-15,1 0-6 0,1 0-14 0,1 1 7 16,-1-1 8-16,0 0-1 0,1 1 0 15,-1 0 10-15,2-1-22 0,-1 1-2 0,2-1 2 16,-1 0 1-16,1 0-17 0,2 1 1 16,-1-1 2-16,0 0 5 0,1-1 28 0,-1 1-13 0,-1 0 15 15,1-1-36-15,-2 1 6 0,2-1 60 16,-1 0-26-16,-1 1-16 0,0-1 12 16,-1 1 4-16,-2 0-5 0,-1-1-7 0,1 1 6 15,-2 0-3-15,-1-1 5 0,1 0-20 0,-1 1 5 16,-2 0-5-16,2 0 2 0,0 0 24 15,-1 0-9-15,2 0-13 0,4 0-14 0,0 0 34 16,0 0-23-16,-9 0 5 0,9 0-1 0,-6 0 2 16,6 0-23-16,0 0 35 0,0 0-5 15,0 0-2-15,-11-2-27 0,13 2-12 0,0 0 17 16,-1-1-7-16,2 0 29 0,0 0 7 16,1 1-11-16,-2-1-6 0,2 1-4 0,-1-2-12 15,-1 1 28-15,2 1-6 0,-2 0 4 0,0-1-10 16,-1 1 7-16,0-2-34 0,-1 1 25 0,0 1 24 15,-2 0-22-15,0 0 21 0,-3 0-32 16,3 0 1-16,-2 1 17 0,-1-1-4 0,0-1-6 16,0 2 10-16,1-1-18 0,1-1 39 15,0 2-29-15,0-1-4 0,0 0-20 0,-1 2 30 16,2-2-7-16,2 0-14 0,-1 0 6 16,2 1 13-16,0-1 1 0,1 0-2 0,1 0-4 0,1 0 8 15,-1 0-3-15,1-1 10 0,0 1 9 16,2 0-17-16,-2 0 3 0,2 1 3 15,-1-2-1-15,-1 1-8 0,2 0 1 0,-6 0-11 0,0 0 0 16,0 0 5-16,7 0-4 0,-7 0 8 16,6 0 3-16,-6 0-15 0,0 0 7 15,0 0 21-15,9-3-5 0,-12 3-32 0,1 1 20 16,-3-1-1-16,1 0 3 0,0 0-2 0,1 2 5 16,0-2 2-16,-1 0-16 0,1 0-18 0,1 0 36 15,-2 1-6-15,1 0 0 0,2-1-6 16,0 0 4-16,2 2 4 0,0-2-1 0,2 0-7 15,0-2-23-15,0 2 30 0,1 2-1 16,0-2-5-16,0-2 15 0,0 4-8 0,-1-2-5 16,2-2 10-16,-1 2-10 0,-2 0 4 0,1-1-5 15,-1 1-9-15,0 1 17 0,0-1-21 16,-2 0 0-16,0 0 28 0,-2 0-40 0,0 2 48 16,0-2-21-16,-1 0 1 0,1 0 3 0,-1 0 8 15,-2 0-11-15,3 0 4 0,0 0-29 0,0 0 38 16,-1 0-18-16,2 1-1 0,-1 0-2 15,1-1 3-15,1 0 6 0,0 0 2 0,1 0-10 16,1-2-3-16,0 2 13 0,0 0-4 16,1-2-13-16,1 1 10 0,0 0 6 0,-1 1 2 15,0-3 2-15,-1 1-25 0,0 2 3 16,2-1 20-16,-3 0-9 0,1-1 3 0,-1 2 0 16,0-1 3-16,1 1 11 0,0-1 1 15,-4 1-16-15,2 0 24 0,-2-1-32 0,0 1-12 16,-1 0 1-16,1 0 23 0,0 0-1 0,0 0-30 15,-1 0 39-15,1 0-3 0,0 0 0 16,0-1-9-16,-1 1 4 0,1 0 16 0,1 0-22 16,-1-1 8-16,0 0 7 0,2 1-20 0,0-1-1 15,1 0-3-15,0 1-15 0,1-1 27 16,1 1-22-16,1 0 34 0,0-2-29 0,0 1 7 16,1 1 17-16,-1 0-7 0,2 0 12 0,-1-2-14 15,3 1-13-15,-3 0-9 0,0 1 11 0,0-2-1 16,-1 2-6-16,0-1 32 0,0 1-5 15,-4 0-4-15,0 0 16 0,0 0-11 16,0 0-3-16,5 1-4 0,-6 1-20 0,-1-2 23 16,0 0 9-16,-2 1-2 0,1 0-20 0,-1 1 12 15,1-2-1-15,-2 1-5 0,1 0-10 0,0 0 32 16,1 0-29-16,-2-1 22 0,2 0-16 0,-1 0 8 16,0 1 2-16,1 1-6 0,0-1 9 15,0-1-50-15,1 1 23 0,1-1 11 0,-1 1 0 16,2-1 0-16,0 0 2 0,2 1-40 0,0-1 3 15,1 1 6-15,-1-1 2 0,1 0 38 16,1-1 3-16,0 1-14 0,0 0-8 0,2 0 40 16,-1 0-3-16,-1 1-2 0,1-1-3 0,-3 0-1 15,2 0-35-15,-4 0 4 0,0 0 4 16,0 0 1-16,8 0-18 0,-8 0 5 0,0 0 0 16,0 0 2-16,7 0 35 0,-7 0-17 0,6 4 28 15,-8-3-32-15,1 0 11 0,1 0 2 16,-1-1-29-16,-1 2 4 0,-1-2-1 15,1 1 3-15,0 0 2 0,-1-1 19 0,1 0 2 16,1 2-4-16,0-2 1 0,0 0-2 16,1 0-2-16,0 0 1 0,1-2-1 0,0 2 6 15,0-1 1-15,2 1-21 0,1 0 2 0,-1-1 18 16,1 1-5-16,0 0 16 0,-1-2-10 0,1 1-4 16,0 0 1-16,1 0 23 0,1 1-2 0,-4-1-2 15,2 0-4-15,-1 0-58 0,0 0 4 16,-1 0 27-16,-1 0 29 0,1 1-22 0,-1 0 2 15,0 0-25-15,-2-1 5 0,0 1 1 16,1 1-10-16,-2-2 8 0,0 1 4 0,1 0 0 16,-1 0-10-16,0 0 12 0,-1 1 2 0,0-1 33 15,0 0-1-15,-2 1-3 0,1-1 20 16,1 0-24-16,1 1-3 0,0-2-40 0,-1 0 4 16,0 2 42-16,0-1-4 0,1-1-1 0,1 1 1 15,0 0-3-15,1 0-2 0,2-1-2 16,-1 1 2-16,1 0 2 0,1-1 13 0,0 1-1 15,0 0-3-15,2-1-1 0,-2 0-46 16,2-1-4-16,-1 2 2 0,0 0 60 0,-1-1-27 16,0 0 2-16,1 1-15 0,-2-2 3 15,0 2 10-15,-1 0 12 0,0 0-4 0,-1 0-6 16,0 0-3-16,-1 0 0 0,0 1-12 0,-1 1-1 16,-1-2 14-16,0 1 0 0,0-1-1 0,-1 0 20 15,1 2-4-15,-1-2 0 0,-2 2-2 16,2-1-2-16,0-1-19 0,-1 1-4 0,1 0 3 15,0 0 0-15,0 0 0 0,-2 0 2 16,3 0 12-16,-1-1 0 0,2 1-2 0,-1-1-7 0,2 1 1 16,-1-1-39-16,-1 1 4 0,1-1 44 15,2 0-1-15,0 0-2 0,0 0-6 16,0 0-28-16,0 0 26 0,-1-3 1 0,1 3 0 16,1 0 0-16,0 0 16 0,0-1 11 0,0 0 3 15,1 0-3-15,-1 1-3 0,1-1-2 16,-2 0-2-16,1 2-2 0,0-1-58 0,1-1 4 15,-1 1 37-15,-1 0 5 0,2 0 1 16,0 0-2-16,-2 0-1 0,0-1 1 0,0 1 25 16,0 0-4-16,-2 0-1 0,2 0-3 15,-2 0-8-15,2 1-22 0,-1-2 2 0,0 1-29 16,1 0 4-16,-1 0 3 0,1 0 2 0,-1 0 4 16,0 0 21-16,0 0 1 0,0 0 14 15,0-1 2-15,0 0-2 0,1 1-1 0,0 0 0 16,-1 0 0-16,2 0-3 0,0 0-42 15,0 0 26-15,0 0-1 0,0-1 3 0,-1 0 0 16,1 1 0-16,0-1 10 0,0 1-3 0,1 0 29 16,-2-1-20-16,2 1 1 0,-2-1-22 15,1 1 3-15,0-1 17 0,0 2 1 0,0-2-2 16,-1 1 14-16,0 1-16 0,1-1-5 0,0-1 1 16,-1 0 0-16,0 1 6 0,1 0 12 0,-2 0 4 15,1 0-6-15,1 0-13 0,-2 0 11 16,1-2 8-16,0 2-4 0,0 0-6 0,0-1-4 15,1 1-2-15,-2-1 9 0,1 1-15 16,0 0 13-16,0 0-14 0,0 0 5 0,1 0 6 16,-2-2-2-16,2 2-26 0,-1 0 53 15,1 0-31-15,1 0 5 0,-2-1 2 0,-2 1-24 16,2 0 20-16,0-1 1 0,-1 1-15 0,1-1 2 16,0 1 6-16,1 0-28 0,-2 0 33 0,2 1 20 15,1-1-18-15,-1 0-1 0,0 0-23 16,-1 0 34-16,1-1-40 0,0 1 6 0,0 1 2 15,1-1-62-15,-1-1 12 0,-2 0-127 0,1 2 17 16,-2-1-191-16,1-1 7 0</inkml:trace>
  <inkml:trace contextRef="#ctx0" brushRef="#br0" timeOffset="98354.7886">8763 10114 257 0,'0'0'100'0,"0"0"29"16,0 0 2-16,0 0-18 0,0 0-14 0,0 0-27 16,0 0-14-16,0 0-4 0,0 0 12 15,0 0-26-15,0 0-6 0,0 0-38 0,0 0 1 16,-14 0 39-16,14 0 17 0,0 0-28 0,0 0 2 16,-20 11-2-16,20-10-3 0,-3 1-17 15,3-1-12-15,-1 1 17 0,0-1-2 0,1 2-21 16,0-1 7-16,0-1-13 0,0 0 1 0,1 0 66 15,0 0-5-15,1 1-45 0,2-2-24 16,-2 0 1-16,0 0 50 0,1 0-5 0,-1 0-5 16,2 0-4-16,-1 0 8 0,-1 0-1 15,2 0-10-15,-1-1-1 0,0 0-1 0,0 0 16 16,0 1-5-16,-1-1-21 0,0 0 13 16,0 0 0-16,0 1-1 0,-1 0 30 0,-1-2-36 15,0 1 12-15,-2 1-6 0,1-1 21 0,-2 0-24 16,2 1-22-16,-3 0 32 0,-1-1 5 15,2 1-38-15,0 0 45 0,0 0-6 0,0 0 1 16,0 0-28-16,-1 0 6 0,1 0 12 0,1 0-16 16,0 0-4-16,-1 1-16 0,1-1 15 0,1 0 13 15,0 0 3-15,0 0-19 0,0 1 26 16,1 0-11-16,-1-1-2 0,2 0-10 0,1 0 1 16,-2 1 0-16,2-1 1 0,0 0 2 15,2 0 23-15,0-1-20 0,-1 1-10 0,1-1-6 16,-1 0 2-16,1 1 2 0,-1 0 24 0,-1 0 19 15,2-1-39-15,-1-1 29 0,1 2-31 16,-3-1 40-16,1-1-13 0,0 2 1 0,0-1-12 16,-2 1-3-16,0-1 12 0,-1 1-10 15,0 0-5-15,-3 0 4 0,2-2 16 0,-1 4-28 16,-1-2 10-16,0 0 3 0,0 0 1 0,0 0-5 16,1 1 4-16,-1-1 29 0,0 0-17 15,1 1-27-15,1-1 2 0,-3 0 37 0,4 2-30 16,-1-1-8-16,0-1 21 0,2 1-7 0,0 1-1 15,2-2 1-15,-1 2-11 0,1-1-22 16,1 1 30-16,1-2 26 0,-1 1-55 0,1 0 37 16,1 0-32-16,-1-1 32 0,0 1-12 15,2 0 11-15,-1-1-17 0,0 0 33 0,-1 0-43 16,-1 0-2-16,0 0 34 0,-3 0 0 0,0 0 8 16,0 0 2-16,0 0-29 0,0 0 11 0,0 0 9 15,6-2-8-15,-8 2-15 0,0 0 10 16,-1 1-32-16,1 0 52 0,-1 0-18 0,0 0-2 15,0 1 1-15,0-2-10 0,-1 1 8 16,2 1-29-16,0-1 39 0,1 0 14 0,-2 1-23 16,2-1-27-16,-1 1 34 0,2-1-29 0,-2-1 27 15,2 2-5-15,2-2-4 0,-2 3-14 0,2-3 16 16,0 0-17-16,0 0 29 0,1 0-8 0,1 0 10 16,0 0 15-16,0 0-23 0,0-2-15 15,1 1 20-15,0 1-17 0,0-2 10 0,0 2 7 16,0-1-20-16,-5 1 21 0,0 0-20 15,12-5 35-15,-9 4-36 0,0 0 33 0,0 1-20 16,0-2-2-16,-2 0-22 0,0 1 12 0,-1 0 20 16,0 0 2-16,0 0 2 0,-2 0-28 15,0 0 9-15,0 0 3 0,0 1-1 0,0-1 12 16,0 1-13-16,0 0 6 0,0 0-9 0,1 0-11 16,1 0 26-16,-2 0-29 0,1 0 19 15,0-2 10-15,-1 2 5 0,0-1-41 0,2 1 26 16,-1 0-10-16,0 0 12 0,0 0 10 0,1 0-8 15,0 0 5-15,0 0-23 0,0 0 21 16,-1 0 3-16,1 1-29 0,-1-1 36 16,3 2-15-16,-2-2 2 0,1 0 0 0,0 0-1 15,0 0 9-15,0 0-8 0,0 1 22 0,0-1-24 16,0 1 5-16,-1-1 2 0,2 0-8 0,-2 1-2 16,2-1 17-16,-1 0-23 0,-1 0 1 15,0 0 34-15,1 0-9 0,0-1-14 0,-2 1 8 16,2 0-15-16,-1 1 11 0,1-1 0 15,-1 0 2-15,0 0-1 0,0 0 10 0,1 0-10 16,-2 0 2-16,2 0-3 0,-1 1 1 16,0 0 1-16,0-1-23 0,0 0 14 0,0 0 13 15,0 1-18-15,1-2 8 0,0 1-20 0,-2-1 6 16,2 0 5-16,-1 2 23 0,0-1-8 16,0 0-11-16,0 1-2 0,0-1-7 0,0 1 1 15,-1 0-72-15,0 0-10 0,-1-1-149 0,0 1 21 16,1-1 14-16,-1 0-105 0</inkml:trace>
  <inkml:trace contextRef="#ctx0" brushRef="#br0" timeOffset="99354.0965">8766 10146 323 0,'0'0'63'0,"0"0"2"0,0 0 11 15,0 0 2-15,0 0-13 0,0 0 28 16,0 0-13-16,0 0-8 0,0 0-7 0,0 0-9 15,23-5-16-15,-21 4-6 0,1 0-11 16,-1 0-2-16,0 0 28 0,-1-1-7 0,1 1-4 16,0-1-5-16,-2 2-2 0,2 0-12 15,-2-2-2-15,2 1-2 0,-2-2-5 0,0 3 17 16,0-1 0-16,1 1-50 0,-2 0 22 0,1-1-4 16,-2 1 1-16,2 1 1 0,-2-1-1 0,0 0 13 15,0 1-2-15,1-1 0 0,-3 0 0 0,2 0-6 16,0 2 1-16,1-1 6 0,0 0-2 15,0 0-23-15,0 0 0 0,-1-1 25 0,2 0-1 16,-1 2-14-16,2 1 5 0,-2-3-21 0,0 1 3 16,1-1 54-16,0 1-4 0,-1 0-39 15,1-1 3-15,0 0-1 0,0 0 0 0,0-1 9 16,1 1 3-16,-1-1 1 0,0 1 0 16,1 0-2-16,0-1 2 0,-1 1 2 0,-1 0 4 15,2 0 3-15,-1 0-14 0,0 0 2 0,1-2-1 16,-1 1 11-16,0 1 10 0,1-1-3 0,-2 1-2 15,1 0-26-15,-1-1 19 0,1 1-8 16,0 0-14-16,-1-1-1 0,0 1 2 0,-1-1 1 16,0 1 17-16,0-1 3 0,0 0-2 15,0 1 2-15,0-2 11 0,1 2-11 0,-1 0-3 16,1 0-3-16,-1 0-18 0,-1 0 21 0,3 0-5 16,-2 0 4-16,2 0 2 0,-3 0 21 15,3 0-30-15,-1-1 13 0,1 1 0 16,-1 0-1-16,1 0-21 0,-1 0 33 0,0 0-20 15,0-1-5-15,0 1-8 0,1 0 12 0,0 0-13 16,0 0 9-16,-1 0 13 0,0 0-23 0,1 0-6 16,0 0 31-16,0-2-41 0,-1 2 31 0,1 0-8 15,0 0-4-15,0 2 4 0,0-2 9 16,0 0-8-16,0 0 26 0,0 0-48 16,0 0 49-16,0 0-23 0,0-2 17 0,0 2-18 15,0 0-3-15,-1 0-13 0,1 2 5 16,-1-2 13-16,0 0-25 0,1-2 25 0,-1 2 6 15,1 0 2-15,0 0-5 0,-2 0 20 0,0 0-29 16,2 2 9-16,0-4-4 0,0 2-23 0,0 0 2 16,0 0 20-16,0 0 18 0,-1 0-23 15,1 0 11-15,-1 2-1 0,1-2-11 0,0 0 4 16,0 0 8-16,0 0-31 0,0 0 28 16,0 0-2-16,-1 0-10 0,1 1 9 0,1-1 0 15,-1 0-41-15,0 1-32 0,1-2-57 0,0 1-124 16,0-1-87-16,1 1 9 0</inkml:trace>
  <inkml:trace contextRef="#ctx0" brushRef="#br0" timeOffset="101789.9417">8732 9240 275 0,'0'0'93'15,"14"-14"-37"-15,-14 14 36 0,0 0-19 16,0 0 4-16,13 0 0 0,4-19-23 0,-15 17-6 16,0 0-4-16,0 0-16 0,0 2-7 0,0-1 27 15,-2 0-8-15,2-1-2 0,-1 1-31 0,-1 0 22 16,1 0-3-16,1 0-3 0,0-1-1 15,0 2-4-15,-2-1-1 0,2 0-1 0,-1 0-33 16,-1 1 1-16,2 0 3 0,-1-1 25 0,0 1-18 16,-1-1-1-16,1 0 0 0,-1 0 42 15,1 0-4-15,0 0-3 0,0 0-3 0,-1 0-3 16,2 0 29-16,-2 0-35 0,0-1-2 0,1 1-1 16,-1 0-3-16,0 1 2 0,0-2 19 15,1 1-1-15,0 1-3 0,-1-2-2 0,1 2 2 16,0-1-23-16,1 1-1 0,1 0-25 15,-2-1 2-15,0 0 23 0,2 1 21 0,-1 0-2 16,0 0-58-16,-2 0 4 0,0 0 2 16,0 0 3-16,0 0 45 0,0 0-7 0,0 0 3 15,0 0-15-15,0 0 10 0,0 0 0 0,0 0-1 16,0 0-1-16,9 0 14 0,-8 0-21 0,0 0 2 16,-1 0-25-16,0 0 2 0,0 1 34 15,0-1-1-15,-1 1-2 0,1-1 9 0,1 0-16 16,-2 0-6-16,0 1 20 0,1 0-15 15,-2 0-1-15,1-1 19 0,0 1-29 0,0 1 0 16,0-1 22-16,0 0-3 0,1 1-20 0,0-1 0 16,-1 2 0-16,0-3 26 0,2 3-1 0,-2-1-2 15,2-1-1-15,0 1-39 0,1 0 3 16,-1-1 49-16,1-1-1 0,2 0-4 16,-2 1-9-16,2-1-7 0,0 0 5 0,-1 0-11 15,1-1 4-15,0 1 7 0,0 0-8 0,-1-2-1 16,1 0-1-16,-1 0 26 0,2-1-22 0,-3 0 10 15,1 0-17-15,0 0-2 0,-2-1 9 16,-1 1 2-16,0-2 2 0,-1 2 16 0,-3 0-32 16,1 1 21-16,-1-2-10 0,0 2 6 15,0 0-10-15,-1 1 19 0,0-1-5 0,-2 2-15 16,2 0 1-16,-1-1-2 0,6 1 2 0,0 0-5 16,-9 0-20-16,2 0 30 0,7 0-22 15,-19 11 2-15,14-8 7 0,0 0 15 16,-1 0-3-16,3 0 0 0,-1 0-11 0,1 2 7 15,1-3 4-15,0 1 4 0,0 0-16 16,2 0 18-16,1 0-7 0,1-1-20 0,0 0 13 0,1-1 18 16,2 0-2-16,-1-1-15 0,2 0 13 15,-1 0-6-15,1-1-4 0,-1 1 16 16,1 0-2-16,0-2-7 0,-6 2 6 16,0 0-19-16,14-9 28 0,-10 7-10 0,1 0-10 0,-1 0-19 15,1 0 45-15,-3-1-41 0,0 1 15 16,-1 1 13-16,-1-2-28 0,0 1 27 0,0 1-6 15,-1-1 17-15,0 1-30 0,-2 0 4 16,0 0-10-16,1 1 32 0,-1 0-7 0,0 1-6 16,0 0 0-16,0 0 3 0,1-1 2 0,0 2-1 15,-1-1-22-15,1 1 17 0,0 0 0 0,0-1-9 16,0 1 4-16,2-1-37 0,-2 2 52 16,2-3-33-16,2 1 27 0,-1 0 5 0,1-1-15 15,1 0 2-15,-1 2-19 0,2-4 35 16,0 2-19-16,2 0-4 0,-2-1 23 0,3 0 11 15,-2-1-31-15,1 0 8 0,-1 0 1 16,0 0 0-16,-1-1 5 0,0 2-38 0,0-2 32 16,-1 1 6-16,1-1-7 0,-2 2 11 15,-1-1-9-15,-1 0 2 0,0 0-1 0,-3 2-17 16,-1-1 15-16,1 1 7 0,0 1-9 0,-3 1 6 16,1-2-10-16,0 1-1 0,-1 0 2 15,1 1 0-15,-2 1-2 0,2 0 10 0,0 0-1 16,1-1-10-16,-1 2-6 0,1-2 6 15,0 2 1-15,0-2-30 0,1 4 24 0,0-3 35 16,0 0-38-16,2 1 4 0,0-2 3 16,1-2 0-16,0 0 12 0,0 0 11 0,0 7-28 15,0-7 6-15,0 0 16 0,0 6-14 0,13 3-20 16,-10-8 22-16,1 0 10 0,-1 0-7 0,1 0-17 16,-2 0 14-16,2-1 9 0,1 0-32 15,-1 0 31-15,-1 0 3 0,0 0-9 0,-1-1 1 16,0 0 11-16,-2 1-11 0,0 0-16 15,0 0 11-15,0 0 1 0,5-6 7 0,-6 6-8 16,-1-1 8-16,0 1 1 0,-1 0-22 0,1-1 16 16,-1 2-32-16,-2-1 38 0,2 1-36 15,0-1 35-15,-2 2-1 0,1-1-19 0,1 1 34 16,1-1-20-16,-2 0-8 0,2 0 7 16,0 2-8-16,0-2 2 0,2 0 29 0,0-1-37 15,1 2 4-15,3-2 31 0,-1 1-15 0,0 0-9 16,3-1 0-16,-2 1-5 0,1-1 16 15,1 0-13-15,0-1 13 0,0 0-17 0,0 1 35 16,-6 0-19-16,0 0-14 0,8 0 9 0,-8 0 3 16,8 0 10-16,-8 0-4 0,7 0 9 15,-7 0 2-15,7 0-10 0,-7 0-11 0,0 0 17 16,6 0 0-16,-6 0-10 0,0 0 7 0,0 0 2 16,0 0 7-16,0 0-18 0,0 0 2 15,12-4-2-15,-12 5-4 0,0-1-2 0,0 2-12 16,-3-2 7-16,3 1 6 0,-1-1-7 15,0 0 11-15,1 1-6 0,0 0-11 0,0 0 0 16,-1-2-15-16,0 1-11 0,1 1 5 0,0-3-111 16,0 1-89-16,0 0-101 0,-1-1 20 15,0 0 12-15,0-3 6 0</inkml:trace>
  <inkml:trace contextRef="#ctx0" brushRef="#br0" timeOffset="104933.8876">8687 10145 389 0,'0'0'145'0,"0"0"-19"0,0 0-44 0,0 0-8 16,0 0 31-16,0 0-35 0,0-13-11 0,0 13 1 15,0 0-1-15,0 0-17 0,14 0-6 16,-14 0-1-16,0 0 4 0,0 0-8 0,0 0-7 16,26-13-5-16,-21 12-1 0,-1 2 19 15,-2-2-15-15,1 1 7 0,0 0 7 0,0 0-20 16,-1 0-3-16,1 0-10 0,-1 0-6 0,0 0 13 16,-2 0-14-16,0 0-1 0,0 0 2 15,0 0-9-15,0 0 44 0,0 0-27 0,0 0 16 16,0 0 2-16,0 0-10 0,7 0-28 0,-7 0 24 15,0 0 0-15,0 0-1 0,0 0-9 16,0 0 3-16,0 0 16 0,0 0-21 0,0 0 0 16,0 0-22-16,13 10 1 0,-12-10 28 0,-1 0-20 15,1 1 2-15,-1-1 0 0,0 0 40 16,0 0-36-16,0 0-3 0,0 0 13 0,0 0 8 16,0 0-3-16,0 0 12 0,0 0-24 15,0 0 28-15,0 0-10 0,0 0-29 0,4-3 43 16,-3 3 19-16,-1 0-42 0,-1 0 8 15,1 0-13-15,0 0-5 0,0 0 11 0,0 2 18 16,0-4-20-16,0 2-20 0,0 0 21 0,0 2 10 16,0 0 1-16,-1-2-175 0,-2 0-164 15,2 0 19-15,-1-1 13 0,0 3 2 0</inkml:trace>
  <inkml:trace contextRef="#ctx0" brushRef="#br0" timeOffset="106384.7252">6491 11578 291 0,'0'0'134'0,"0"0"-20"16,0 0-15-16,0 0-35 0,0 0-10 0,0 0 55 16,0 0-7-16,0 0-29 0,0 0 2 0,0 0-33 15,0 0 17-15,0 0-7 0,0 0-21 16,0 0 42-16,0 0-40 0,0 0 16 0,0 0-20 16,0 14-1-16,0-14 5 0,6 14-31 0,-1-12 49 15,-2-1-6-15,3 1-17 0,0-1 1 0,1 1-18 16,10 2-3-16,1-1 22 0,1 0 4 15,-2-1-4-15,1 3-12 0,0-3 22 16,1-1-5-16,0 4-2 0,0-1-34 0,0-1 22 16,-6-1-5-16,7 1-18 0,-4-1 10 15,5 3-14-15,1-1 25 0,-2 0-14 0,1-1-2 16,1 3 3-16,1-2-14 0,2 0 8 0,-1 0 19 16,2 1-26-16,-2-1 23 0,3 1-20 0,-2-1 15 15,3 1-1-15,-1 0-3 0,1 1-6 16,-3-1 10-16,0 0-10 0,0-1 12 0,-1 1 3 15,1 2-12-15,2-3-8 0,-2 1 20 16,1 1-18-16,0-1-23 0,1-1 9 0,0 1 18 16,0 2-12-16,3-3 24 0,-2 3 4 0,2-4-34 15,-2 3 23-15,2-1 17 0,0-1-21 16,2 0 8-16,-3 1-10 0,1-1 4 0,2-1-3 16,-1 2 14-16,1-1-14 0,2 0-35 0,0 1 30 15,1 0-3-15,-1 2 23 0,3-3-10 16,-1-1-17-16,0 0 10 0,2 1 2 0,-3 0 2 15,4-1-8-15,-2 1 8 0,2 0 0 16,-1 0 10-16,2 4 3 0,0-6-12 0,0 5-17 16,-1-3 21-16,3 0 12 0,-2-1 1 0,0 3-12 15,2-3-12-15,1 2 1 0,-4-1 0 0,2 0 12 16,1 2-4-16,-1-2 4 0,-1 1-4 16,-1-1 12-16,1 1-14 0,-2-1-5 15,1 1 9-15,0-1-8 0,0 1 3 0,1-1 12 16,0 0-9-16,1-1 6 0,2 3 2 0,-2-2-7 15,0 1 5-15,0-2 4 0,-1 0-3 0,-2 1 5 16,0 0-5-16,2 1 8 0,-3-4-6 0,-1 4-6 16,-3-2 3-16,1 0-2 0,0 0 0 15,0 0-1-15,-2 1-4 0,0-1 2 0,-1 1 14 16,0-2-3-16,0 1-13 0,2 0-17 0,-18-3 20 16,5 0-13-16,3 0 22 0,0 0-14 15,-1 0 17-15,-1 0 3 0,-5 0 10 0,0 0-15 16,-4 0 29-16,-3 0-6 0,-1 0-10 0,-2 0 15 15,-6 0-14-15,8 0 6 0,-8 0 6 16,7 0-14-16,-7 0-4 0,8 0 17 0,-8 0-21 16,6 0 0-16,-6 0-10 0,0 0 8 0,7 0 10 15,-7 0 4-15,0 0-14 0,6 0-12 16,-6 0-5-16,0 0 11 0,0 0-7 0,0 0-1 16,7 0 25-16,-7 0-33 0,0 0 5 15,0 0 0-15,0 0-15 0,0 0-13 0,10 4-38 0,-12-5-31 16,0-2-58-16,-1 2 16 0,-9-6-213 15,-2-3-45-15,2-1 27 0,-3-1 22 0,-1 0 0 16,0 0 15-16,2-1 8 0</inkml:trace>
  <inkml:trace contextRef="#ctx0" brushRef="#br0" timeOffset="107865.3834">9168 11347 262 0,'0'0'77'0,"0"0"3"15,0 0-45-15,0 0 10 0,0 0-15 16,0 0 46-16,0 0-20 0,0 0-30 0,0 0 25 15,0 0-13-15,0 12-15 0,0-12 30 0,0 0-16 16,0 0-19-16,0 0 13 0,0 0-18 16,0 0 14-16,0 0 0 0,0 0-19 0,0 0 2 15,0 0 22-15,0 0-45 0,0 0 39 0,0 0-4 16,0 0-10-16,0 0-29 0,0 0 11 0,0 0 10 16,0 0 11-16,0 0-2 0,0 0-2 15,0 0 3-15,0 0-2 0,0 0 20 0,0 0-4 16,0 0-25-16,0 0-21 0,0 0 23 15,0 0-27-15,0 0 39 0,0 0-2 0,0 0-3 16,0 0-2-16,0 0-1 0,0 0-1 16,0 0-31-16,0 0 3 0,0 0 2 0,0 0 2 15,0 0 44-15,0 0-2 0,0 0-9 0,0 0-2 16,0 0-7-16,0 0-12 0,0 0 7 16,0 0-3-16,0 0 0 0,0 0 1 0,0 0 41 15,0 0-9-15,0 0-4 0,0 0-13 16,0 0 20-16,0 0-3 0,0 0-15 0,0 0 0 15,0 0-3-15,0 0 20 0,0 0-2 0,0 0-52 16,0 0 1-16,0 0 28 0,0 0 1 16,0 0-10-16,0 0 0 0,0 0-1 0,0 0 39 15,0 0-29-15,0 0-1 0,0 0 0 16,0 0-5-16,0 0-8 0,0 0 15 0,0 0-6 16,0 0 4-16,0 0 16 0,0 0-27 15,0 0 10-15,0 13-10 0,0-13 12 0,0 0-22 16,0 0 12-16,0 0-10 0,0 0-4 0,0 0 8 15,0 0 29-15,0 0 6 0,0 0-30 0,0 0 27 16,0 0-34-16,0 0 16 0,0 0-18 0,0 0 7 16,0 0 2-16,0 0-24 0,0 0 17 15,0 0 4-15,0 0 8 0,0 0 17 0,0 0-9 16,0 12 8-16,0-12 4 0,0 0 13 16,0 0-30-16,0 0 27 0,0 0-15 0,0 0-8 15,0 0-14-15,0 0 26 0,0 0-26 0,0 0 10 16,0 0-11-16,0 0 24 0,0 0-25 15,0 0 13-15,0 0-5 0,0 0 8 0,0 0 8 16,0 0-21-16,-10 19 6 0,10-18-3 16,1-1 13-16,-1 1-12 0,0-1-3 0,0 1-28 15,0-1 27-15,0 0 5 0,0 0 17 0,0 0-21 16,-1 0 3-16,1 0 6 0,0 0-19 16,0 0 8-16,1 0 20 0,-1 0-13 0,0 0-17 15,0 1 14-15,0 0-14 0,0-2 12 0,1 2-3 16,-1 0-25-16,-1-1 8 0,3 1 16 15,-2-2-2-15,3 2-12 0,-3 0 26 0,1 0-5 16,-1-1 7-16,0 0-26 0,0 0 39 0,-1 0-2 16,1 2-23-16,0-2 34 0,0 0-27 0,1 0-2 15,1 0-13-15,-2 0 21 0,0 1 1 16,1-1-15-16,-1 0-17 0,0 0 28 16,0 0-25-16,-1 0 15 0,1 0 14 0,0 2 14 15,0-2-59-15,0 1 3 0,3-1-40 16,-4 0-57-16,2-1-148 0,-1 0 22 0,-1-1-87 15,0 0-13-15</inkml:trace>
  <inkml:trace contextRef="#ctx0" brushRef="#br0" timeOffset="124641.0155">1043 13969 212 0,'0'0'121'0,"0"0"11"16,0 0-20-16,0 0-28 0,0 0-9 15,0 0 7-15,0 0-12 0,0 0-7 0,0 0-3 16,0 0-5-16,0 0-7 0,0 0-4 15,0 0-3-15,0 0-4 0,0 0-4 0,0 0-3 16,0 0-3-16,0 0-3 0,0 0-7 0,0 0-4 16,0 0-3-16,0 0 5 0,0 0-12 15,0 0 0-15,0 0 0 0,0 0 36 0,0 0-9 16,0-14-13-16,0 14-9 0,0 0 20 16,-2-28-6-16,11 20-29 0,-3 1 30 0,6 0 11 15,-2-2-21-15,3 2 5 0,-1-2-7 0,-2 0 2 16,0-3-19-16,0 0 12 0,1 2-19 15,-1 2 23-15,0-2 15 0,-1 0 0 0,5 0-3 16,-3-2-4-16,0 2-10 0,1-3-8 0,3 1-23 16,-3 0 4-16,-1 0 27 0,-1-1-9 15,2 1-8-15,-3-1 29 0,0 1-20 0,-1 2 0 16,-2 1 0-16,-2 1 23 0,-4 1-54 0,3 0 37 16,-2 2-15-16,0-1-6 0,-1 0 13 15,0 6-19-15,0 0 24 0,0-6-1 0,0 6 16 16,0-9-8-16,0 2-9 0,-14-2 3 0,11 3 0 15,1 3 5-15,-3 0 12 0,1 0-12 0,0 0 7 16,1 0-13-16,-1 1 3 0,0 1-11 16,-3 0 14-16,3-1-40 0,-1 2 11 0,-4 0 26 15,-5 0-1-15,-13 10 10 0,16-4-5 0,0 3 5 16,-1 0-19-16,2 3 6 0,1 2 6 16,2 0-9-16,-2 3-7 0,2 2 8 15,1 2 6-15,3-5-11 0,-2 9-4 0,3 0 6 16,0 2-18-16,2-14 25 0,0 9-3 0,0 3-5 15,0 4 22-15,0 1-16 0,0 4-17 0,0-2 11 16,0 0 5-16,-13 38-4 0,7-35-1 16,-2 2 12-16,1 1 0 0,-1-5 0 0,-3 4 0 15,1-1-5-15,3-1 4 0,-3-3-29 0,0 1 32 16,1-3-35-16,3 0 37 0,-3-2-16 16,2 0 6-16,0-3-28 0,-2-3 24 0,2-1 14 15,-2 1-16-15,2-2-8 0,1-2 20 0,-5 1 17 16,4-5-28-16,-2-3 8 0,0 2-14 0,0-1-2 15,0-6 0-15,4-2-48 0,5-4-65 0,-8 0-86 16,-6-13-117-16,10 7-9 0,3-4 17 16</inkml:trace>
  <inkml:trace contextRef="#ctx0" brushRef="#br0" timeOffset="124824.2289">980 14318 397 0,'17'-9'150'0,"0"-3"-10"16,0 1-22-16,2-1-26 0,-1 2-31 16,3 0 16-16,-4 3-22 0,-4 4 14 0,5-2-11 15,-7 2 1-15,1 0-21 0,-2 1-5 16,7-2-30-16,1 3-59 0,-6-4-83 0,4-1-169 16,-3 0 10-16</inkml:trace>
  <inkml:trace contextRef="#ctx0" brushRef="#br0" timeOffset="125005.6227">1604 13949 257 0,'2'-2'147'0,"0"1"-22"0,-1 1-16 0,1 0-25 15,0 0-11-15,-2 1-64 0,0 1-62 0,-2 0-181 16,1 0 4-16</inkml:trace>
  <inkml:trace contextRef="#ctx0" brushRef="#br0" timeOffset="125179.4987">1510 14253 229 0,'0'2'124'0,"0"1"-40"15,0-2 20-15,0 1-43 0,0-1-12 0,0 2-1 16,0-2-89-16,-2-1-189 0</inkml:trace>
  <inkml:trace contextRef="#ctx0" brushRef="#br0" timeOffset="126016.1551">2009 13944 226 0,'2'-1'171'0,"0"-1"2"16,0 1-52-16,-2 1-2 0,0 0-42 16,0 0 31-16,0 0-36 0,0 0 2 0,0 0-15 15,10 25-13-15,-8-7 17 0,-2-1-30 0,0-2 5 16,0 4 11-16,0-9-11 0,0 5 1 16,0 3-15-16,0 1-3 0,-12 19-3 0,7-18-7 15,-1 0 24-15,1-1 3 0,-3 0-40 16,1 2 4-16,0-4 5 0,3-1 7 0,-1-3-18 15,-1 4 17-15,2-8 5 0,-1 0 11 0,2-2-27 16,1-1-8-16,-1-2 9 0,1 0 7 0,1 0 11 16,-2-2-19-16,3 0 31 0,-2 0 7 15,0 0 14-15,2 0-7 0,-2-1-15 0,2-1-6 16,0 0 3-16,0 0 0 0,0 0-3 16,0 0 3-16,-2-13-19 0,4 9 2 0,-2-3-5 15,3-11 18-15,-3 7-20 0,8-18 1 0,-5 7 18 16,3-2-13-16,0-1 2 0,2-3-6 0,-1 2-9 15,0-3 10-15,1 5-25 0,0-2 22 0,-1 1 3 16,4 0 6-16,-1 0-21 0,-1 0 11 16,-1 1 7-16,4 0-25 0,0 1 16 15,-1 1 7-15,1 1-9 0,-1 2 2 0,1 2-15 16,0 0 16-16,2 4-8 0,0 1 5 0,-1 1 2 16,1 2-12-16,-1 1 7 0,0 1 13 15,-2 3-30-15,-2 2 18 0,1 1 10 16,-10 1-2-16,7 0-8 0,-1 0 8 0,-6 0-1 15,14 11 1-15,-10-5 1 0,1 8 0 16,-4-1-5-16,0 0 2 0,-1-4-15 0,0 5 9 16,-12 20-5-16,7-14 1 0,-3 0 3 0,1 0-4 15,-2-1 7-15,-1 1 2 0,1-1-10 0,0-1 2 16,-1-1 6-16,0 0 0 0,3-1 3 16,-1 0-3-16,1-1 16 0,1-2-16 0,2 2 7 15,0-3-1-15,2-2 6 0,0 0-11 0,1-2-17 16,1-8 20-16,0 8-7 0,0-1 3 15,12 15 7-15,-5-8 1 0,1 0-8 0,8-2-2 16,-3 1 17-16,1-2-32 0,0-2 25 16,3 2-27-16,0-3 27 0,0 0-2 0,-3-2-6 15,2 2 8-15,-3-1-9 0,3 0-11 0,-3 1 18 16,-2-5-2-16,-2 1 1 0,-1-1 5 0,-2 1 0 16,1-2-8-16,-3-1 4 0,1 1-5 15,-1 0-2-15,-1 1 4 0,0-2-6 0,-1 0 11 16,1 1-2-16,-1-1-19 0,1-1 2 15,-3 2-2-15,0-2-36 0,0 0 3 0,-7 1-234 16,5-2-74-16,-2-1 5 0,1-2 19 0,0-2-51 16</inkml:trace>
  <inkml:trace contextRef="#ctx0" brushRef="#br0" timeOffset="126540.7911">2477 13412 295 0,'13'-12'176'0,"0"3"-27"16,3-2-35-16,-1 3 4 0,-1 2-17 16,0 1-16-16,-2 2 1 0,-1 3 1 0,-2-1-22 15,-9 1-21-15,7 0 16 0,0 0-18 16,-7 0-9-16,9 0-12 0,-3 0 25 0,8 12-25 0,-10-9-4 16,0 2-19-16,-2 1 45 0,-1 0-11 15,0 1-10-15,-2 0 3 0,1 1-15 0,-12 18 18 16,2-11-14-16,-2 1 9 0,-2-1-2 15,1 1-6-15,0 0-8 0,-1-1 2 0,1 1 11 16,0-1-25-16,3-2 32 0,0-1 2 0,-1-1-21 16,2 0-2-16,4-1-3 0,2-3 19 15,0 1-15-15,2-4-31 0,0-1 46 16,0 3-11-16,1-6 4 0,0 0 12 0,0 0-9 16,14 12 0-16,-8-10-10 0,1-1 29 0,11 3-9 15,0-1-16-15,1-1 12 0,-1 0-11 16,-2-2 1-16,3 2-10 0,-3 1-2 0,1-3 10 15,-6 1-2-15,0 1-9 0,3 3-10 16,0 0-5-16,-3-1-6 0,-2 1 0 0,-3 0-116 0,0 0-149 16,-1 1 21-16,3 5 22 0,-1 2-86 15,0 0 9-15</inkml:trace>
  <inkml:trace contextRef="#ctx0" brushRef="#br0" timeOffset="126840.3376">2845 13943 456 0,'7'0'154'0,"-2"-2"0"0,1 2-22 0,1-1-13 0,-1 1-25 15,13-1-8-15,-12 1-5 0,19-6-11 16,-7 3 10-16,-3 0-30 0,2-2 5 15,0 4 1-15,1-2-15 0,1 0-20 0,0 0 28 16,0 0-4-16,0-1-15 0,-3 1 6 0,2 3-7 16,-1-5-5-16,-5 3-16 0,-1 1 13 15,-3 0 1-15,0-2 9 0,-1 2-15 0,-2-1 4 0,-1 2-5 16,0 0-30-16,-1-1-29 0,0-1 3 16,-4-1-214-16,2 1 20 0,0 0-164 0,-1 1 48 15,-1-2-1-15</inkml:trace>
  <inkml:trace contextRef="#ctx0" brushRef="#br0" timeOffset="127110.8192">3144 13764 293 0,'3'-3'152'16,"2"2"-22"-16,1 1 3 0,0-1-37 15,1 2-22-15,0 0-5 0,8 4-14 0,-1 1 4 16,-4 3-6-16,2-1-8 0,-6 0 10 0,-2 0-16 16,4 5-6-16,-3 1-18 0,-1-3 47 15,-1 4-45-15,-3-9 32 0,0 6-40 0,0 1 9 16,-14 18 9-16,5-14 20 0,-2-2-42 16,2 2-13-16,-3 0 27 0,-1-3-1 0,-4 0-17 15,5-1-6-15,-2 0-7 0,3-1 1 0,-1-3-286 16,-1-2 16-16,6-3 14 0,1 1 9 15</inkml:trace>
  <inkml:trace contextRef="#ctx0" brushRef="#br0" timeOffset="127898.8103">3473 13702 306 0,'2'-3'150'15,"-2"3"-15"-15,2 2-20 0,-1-1-16 0,0 2-20 16,0 3-12-16,-1-2 3 0,1 3-8 0,3 12-7 15,-2-1-8-15,-1 1-5 0,1 0-22 16,0-1-1-16,-1 1 15 0,2 1-5 0,-2-3 0 16,0-2-11-16,-1-8 3 0,0 2 1 0,0 3-1 15,0 1-2-15,0-1-7 0,0-5 6 16,0 0-11-16,0 0 8 0,0-7 7 0,0 6-18 16,0-6 29-16,-7 7-14 0,7-7 4 0,-11 10-17 15,8-10 38-15,1-2-26 0,-1 2 10 16,0-3-13-16,0-1 5 0,0-1 7 0,2 0-13 15,-3-11-12-15,2 0 14 0,2-7 9 16,0 12-29-16,0-4 6 0,0-6 18 0,0-1-4 16,11-24-17-16,-7 26-4 0,1-2 8 0,1 3-7 15,-1 0 8-15,0 2-2 0,2 3 31 16,-1-1-25-16,-2 2 7 0,2-1-21 0,-3 5 25 16,2 0-11-16,-1 4 4 0,-1-1 3 0,1 2 12 15,-1 1-20-15,-1 0 9 0,2 3-21 0,-1-3 18 16,1 2-1-16,-4 1-13 0,0 0 1 15,0 0 1-15,9 0 18 0,-9 0-26 0,14 14-7 16,-13-8 24-16,-1-2-23 0,0 2 15 0,-1 1 5 16,1 2-7-16,0 5 0 0,-13 17 20 15,5-16-10-15,2 2 3 0,-1-2-10 0,2 1 0 16,-2 1 12-16,2 0-28 0,1-1 16 0,1-2-1 16,1 0 13-16,1-1-20 0,1-13-17 15,0 12 29-15,11 16-1 0,0-14-6 16,-1 0-2-16,2-3 0 0,3 4 14 15,-1-6-7-15,2 1 2 0,-3 0-6 0,3-2 0 16,0-1 11-16,-1 1-18 0,0-3 4 0,-3-1 16 16,-2 0-19-16,-2-1-17 0,0 0 36 15,0-1-5-15,-3-1-6 0,0 0-8 0,-1 1 1 16,1-1 14-16,0-1-16 0,-2 3 3 0,-1-3 3 16,2 1 1-16,-2 1 15 0,0-2-10 15,1 1 9-15,-1-1-10 0,-2 0 7 0,0 0-19 16,0 0 8-16,0 0 1 0,5 3 2 0,-6-1 12 15,1-2-11-15,-1 1-23 0,-2-1-43 0,1 0 6 16,-1 0-258-16,0 0-56 0,0-1 25 16,0 0 14-16,2-3 1 0</inkml:trace>
  <inkml:trace contextRef="#ctx0" brushRef="#br0" timeOffset="152872.1551">22863 8807 222 0,'0'0'7'0,"0"0"-16"0,0 0 26 0,0 0-32 15,0 0 40-15,0 0-25 0,0 0-10 16,0 0 34-16,0 0-16 0,0 0-10 0,14 0-8 16,-14 0 5-16,0 0 27 0,0 0 0 0,0 0-8 15,0 0-26-15,0 0 7 0,0 0-16 0,0 0 11 16,0 0 49-16,0 0-50 0,0 0 30 16,0 0 14-16,0 0-27 0,0 0 2 0,0 0 34 15,0 0-31-15,0 0 11 0,0 0-7 16,0 0-36-16,0 0 21 0,0 0-16 0,0 0-2 0,0 0-5 15,0 0 3-15,0 0 19 0,0 0 2 16,0 0 2-16,0 0 3 0,0 0 4 16,0 0 0-16,0 0 25 0,0 0-47 0,0 0 15 15,0 0-17-15,0 0-15 0,0 0 20 0,0 0 9 16,0 0 3-16,0 0-14 0,0 0 4 16,0 0 4-16,0 0 29 0,0 0-29 0,0 0-16 15,0 0 2-15,0 0 11 0,0 0 2 0,0 0-7 16,0 0-5-16,0 0 5 0,0 0 4 15,0 0 22-15,0 0-34 0,0 0-16 0</inkml:trace>
  <inkml:trace contextRef="#ctx0" brushRef="#br0" timeOffset="160197.881">20760 7765 251 0,'0'0'97'0,"0"0"-41"16,0 0-11-16,0 0 13 0,0 0 27 0,0 0-5 16,0 0-10-16,0 0-8 0,0 0-27 0,0 0 5 15,0 0-37-15,0 0 36 0,0-13 4 16,0 13-19-16,1-16 14 0,-1 16-17 16,0-1-4-16,0 1 1 0,1-2-5 0,-2 2-20 15,1 0 23-15,0 0-36 0,0 2 2 0,0-1 0 16,0-1 21-16,-1 2 13 0,0 0 7 0,-1 1-9 15,1 1-33-15,0-1 12 0,-2 1 38 16,2-1-16-16,-2 3 13 0,0-2-19 0,-1 1-1 16,-2 9-9-16,-1-1-1 0,0-2 2 15,0 1 16-15,0-3-46 0,3-1 31 0,-6 3 0 16,4 2-1-16,2-4 5 0,-1-1 2 0,1 0-13 16,1-1 0-16,0 0-2 0,1-2 25 15,1 2-30-15,-2-2 17 0,3 1-4 16,-1 0 0-16,0-1 0 0,1 1 0 0,0 1 49 15,0-7-6-15,0 0-30 0,0 7-1 0,0 0-1 16,0 1-2-16,0 3 0 0,0 2 3 0,0-2-36 16,0-1 1-16,0-2 59 0,0 0-5 0,0-2-51 15,0-6 32-15,0 6-3 0,0 1 0 16,7-7-1-16,-7 9 0 0,0-3-1 0,0 2-2 16,0-2-7-16,0-6 1 0,6 8 31 15,-6-1-5-15,0-1-1 0,15 17 0 16,-11-9-1-16,1-3-61 0,-2-4 3 0,0 0 46 15,-2-1-10-15,2 1-1 0,-1-1 0 16,1 0 1-16,-2-1 1 0,1-1-1 0,0 0 1 16,0 1-9-16,-2 0-2 0,1-3 5 0,0 3-3 15,0-3 18-15,-1-2 3 0,0 0-1 0,0 0-1 16,0 0-1-16,0 0-55 0,-7 8-52 16,5-10-134-16,-1-2-87 0,2 0-9 0</inkml:trace>
  <inkml:trace contextRef="#ctx0" brushRef="#br0" timeOffset="162188.7415">20911 7763 242 0,'-1'0'126'0,"-1"-2"-19"15,0 1 31-15,0-2-19 0,1 2-16 16,0 0-23-16,0 1-9 0,0-1-9 0,0 1 10 15,1-1-23-15,-2 1-18 0,2-2-3 0,-2 1 38 16,1 1-36-16,0-1 3 0,-1 2-13 16,2-2-12-16,-1 2-1 0,0 0-1 0,0-1 18 15,0 1-4-15,-1 1-7 0,2-1-2 0,-1 1 28 16,1 1-26-16,-1 0-1 0,-1 1 0 16,1 1-10-16,1-2 10 0,-1 3-6 0,1-1-7 15,0 1 12-15,0-6-2 0,0 7 0 16,0 1-8-16,0 3-8 0,0 3 2 0,0-1-1 15,0-2 7-15,0 5 0 0,0-2 14 0,0 2-6 16,0-2 16-16,16 17-23 0,-11-15-3 16,-1-1 0-16,0 2 15 0,0-6-2 0,0 5 0 15,1-2-3-15,-2 3-1 0,1-4-1 0,1 2 1 16,-1 1-3-16,1-3 6 0,-1 1 5 16,-2-2-12-16,1-1-23 0,2 3 13 15,0 1-5-15,1 0 33 0,-5-3-14 0,2-2-20 16,1 5 11-16,-2-5 9 0,0 2-7 0,0 6 15 15,4-4-1-15,-2 1-42 0,-1-1 32 0,2 1 14 16,-2 0-5-16,4 0-10 0,-2 1-22 16,1 0 27-16,0-1-23 0,1 0 24 0,0 0-17 15,1-1-14-15,0 1 22 0,0-2-15 0,0 4 28 16,0-5 1-16,-3 1 2 0,1-2-8 16,1 2 10-16,-1 0-14 0,2-1-7 0,-5-2-26 15,8 1 28-15,-4 1 3 0,1-1-12 16,-2-3 14-16,0 0 1 0,1 3 7 15,0 1-1-15,3 0 12 0,-3-1-14 0,4 4 3 16,-1-3-6-16,1 2 1 0,-3-2 0 0,1-2-11 16,0 1 6-16,3 3-23 0,0-4 18 15,-1 0 17-15,0 1-18 0,-1-1 7 0,0 2 11 0,1 1-15 16,-1-2 1-16,-4-2-28 0,4 5 36 16,0-3-18-16,0 0 12 0,-1 2-27 0,0 2 35 15,1-4-8-15,-4 4-10 0,4 0 14 16,-2 0 8-16,3 1-40 0,-2-2 29 15,1 1 9-15,-2 0-10 0,3 0-1 0,-1 1 6 16,3-2 7-16,-5 0-9 0,4 1-4 0,1 0 0 16,0-1 7-16,0 0-14 0,2 2 36 15,-2-1-21-15,0-3-35 0,-1 1 14 0,2 0 30 16,-1 0-19-16,2 0 7 0,-3 0 10 0,1-2-23 16,0 1 7-16,-1-2 17 0,4 0-37 0,-4 0 38 15,4 0-26-15,-4 0 11 0,2-2-4 0,-3 2-14 16,6-2 22-16,-7 1 7 15,1 2 7-15,4-2-20 0,-2 0-8 0,0 0 19 16,-1 0-1-16,2-1 1 0,-3-2-8 0,-1 3 1 16,1-1-22-16,3-1 41 0,-3 5-21 15,1-3-5-15,-3-2-15 0,4 3 21 0,1-2 1 16,1-1 1-16,4 2 6 0,-1-2-10 0,-4 2 0 16,6 0 2-16,-3 0 10 0,-1 0-15 0,2-2 20 15,2 1-31-15,1 0 10 0,-1 0 19 0,1 0-39 16,-2 1 14-16,1 0 5 0,2 0 5 15,-1 0 2-15,0-1-2 0,2 3 1 0,0-1-2 16,-2-4-8-16,2 3 20 0,0 1-13 16,1 0 4-16,-2-1 8 0,1 0-7 0,0-1-8 15,1 0 18-15,-1 0-10 0,0 0-4 16,-1 0 15-16,0-1-17 0,-4 2-20 0,0-2 8 16,1 0 9-16,-1 2 13 0,0-1-3 0,-2-2-10 15,3-1 9-15,-4 3 14 0,2-1-35 16,1-1 31-16,2 1-14 0,-1 2-10 0,-1-1 19 15,1 0-3-15,1 0-13 0,0-2 12 16,-1-1 11-16,1 2-26 0,-1 0 10 0,1-1-20 16,-2 1 21-16,2-1-1 0,-2 0 11 0,-1 1-11 15,2-1 1-15,-2-2 0 0,2 2 5 0,-1-3-11 16,1 5-4-16,-1-3 23 0,-2 0-13 16,4 1 11-16,-4 0-9 0,3-1 13 0,0 1-25 15,-1-1 11-15,0 2 7 0,0-1-5 16,3 1 0-16,-3-2-12 0,-1 1-8 0,0 0 16 15,-2-1-1-15,0-1-2 0,-4 1-3 16,1-3 10-16,-2 1-8 0,5 0-8 0,0 0 23 16,0-1-7-16,-2 2-5 0,4-1-7 0,1 2-2 15,-1-3 24-15,3 1-12 0,0 3-8 0,0-4 20 16,1 3-9-16,0-3-5 0,0 3 2 16,2-1-5-16,-1-1 9 0,-2 1 5 0,2-3-7 15,-2 3 18-15,-2-2-27 0,-6-1 13 16,-1 1-1-16,-2-1 16 0,-1 1-9 0,0-2 5 15,-1 1-11-15,-1-1 0 0,-1 2 3 16,2-2 8-16,-1 0-8 0,1 0-9 0,-1 1 3 16,1-1 3-16,0 1 0 0,0-1-7 15,-7 0 5-15,6 0-4 0,1 0-1 0,0 0 1 16,0 0 5-16,0 0 7 0,0 0 1 16,6 0-34-16,0 0 22 0,0 0-8 0,-2 0 18 15,-1 0-2-15,0 0-9 0,-2 0-2 0,0 0 9 16,-2 0-15-16,2 0 11 0,-2 0 14 15,-6 0-20-15,9 0 7 0,-1 0 3 0,-1 0-1 16,-7 0-8-16,9 0 12 0,-9 0 9 0,8 0-20 16,-8 0 6-16,9 0 18 0,5-7-16 15,-11 6 14-15,2 0-25 0,-1 0 3 0,0 1 1 16,1-1-1-16,-2 0-10 0,1 0 2 0,-1-2 18 16,1 3-21-16,-2-1 20 0,2 0-4 15,-1 1-10-15,-1-3 5 0,2 3 14 0,-1-1-12 16,0-1-7-16,-1 2-7 0,0 0 12 15,0-1-18-15,1-1 20 0,0 2 8 0,0-1 2 16,0 0-14-16,-1 1-3 0,1 0 17 16,-1 0-15-16,2 0 3 0,-3 0 7 0,2-1-12 15,1 1-7-15,-4 0 0 0,0 0 8 0,0 0-10 16,0 0 16-16,6 0-5 0,-6 0-4 16,0 0 7-16,7 0-7 0,-7 0 5 0,0 0-7 15,0 0-3-15,6 0 24 0,-6 0-18 0,0 0 13 16,0 0 4-16,0 0-19 0,8 0-12 15,-8 0 17-15,0 0 0 0,0 0 13 16,0 0 0-16,0 0-9 0,0 0-13 0,0 0-22 16,9-3-13-16,-14 3-55 0,0-2 10 0,-11-1-209 15,1-1 24-15,0-3 22 0,2-1 17 16,-2-2 20-16,3 0-102 0,3-2 13 0,3-1-46 16</inkml:trace>
  <inkml:trace contextRef="#ctx0" brushRef="#br0" timeOffset="182561.9586">4670 4801 282 0,'0'0'115'16,"0"0"-19"-16,0 12-12 0,0-12-18 0,0 0-6 16,0 0-7-16,0 0 21 0,0 0-4 15,0 0 15-15,0 0-14 0,26 22 3 0,-22-21-33 16,2 1-6-16,-2-1-2 0,1 1 5 0,1-1-21 16,2-1-3-16,-1 3-1 0,0-3 16 0,6 8-19 15,4-5 0-15,-4-2-26 0,-1 2 2 16,3 0 2-16,-2-3 2 0,-1 1-1 0,-2-1 3 15,-1 0 28-15,1 2-2 0,-10-2-30 16,16 0 0-16,-1 0 2 0,2 0 20 0,-3 0-2 16,3 0 10-16,-2 0-3 0,0 0-32 0,-4 0 1 15,1 0 3-15,5 0 1 0,0 0-1 16,1 0 4-16,1 0 31 0,-1 0-2 0,1 0-2 16,-3 0-2-16,2 0-1 0,1 0-2 15,-1 0-15-15,2 0-2 0,0 0 2 16,1 0 0-16,2 0 17 0,0 0-1 0,0 0-1 15,2 0-4-15,1 0-1 0,-1 0 0 0,1 0 5 16,3 0-2-16,21 10-35 0,-27-7 20 16,6 2-2-16,-6-3 30 0,-2 0-3 0,5 1-12 15,-3 3 15-15,-1-2-12 0,1 0 8 0,0 4-1 16,0-5-6-16,2-1-7 0,-5 2 13 16,4-1-14-16,-2 1-15 0,1 1 24 0,0-5 18 15,0 4-29-15,2-1 11 0,-2-2-10 16,4 3 31-16,-2-2-15 0,3 1 0 0,-2-1 9 15,0 0-8-15,0 2-10 0,0-3-27 0,-1 2 18 16,2 0 31-16,1-2-12 0,-3 2-36 16,-3-1 34-16,3-1-16 0,-3 4 8 0,4-2-22 15,-3 0 19-15,3-2 7 0,-3 2-13 16,-2-1-17-16,4-1 11 0,2 3 37 0,-2-2-43 16,0 2 29-16,2 0-14 0,1 0-15 0,2-2 15 15,0 1 13-15,0-1-2 0,0-1-25 0,0 2 37 16,1 0-22-16,1-1 8 0,1 1-3 15,-2-1 5-15,4 2 5 0,-2-2-17 16,2 2-12-16,-5 1 9 0,4-4 3 16,0 1 9-16,1 1-14 0,-1 0-11 0,0-1 9 15,0 2-6-15,-1-3 5 0,1 3 17 0,-4-1 6 16,4-3-21-16,2 3 9 0,-3 1-5 0,3-3-1 16,-5 2-11-16,2-1 17 0,1 1-21 0,0-2 9 15,-2 0 7-15,-2 4-16 0,0-1 4 0,3 0 27 16,-1-1-14-16,-2 0 4 0,3 2-19 15,-1-1 28-15,-2-1 8 0,1 1-28 0,0-2 4 16,2 3 13-16,5-3-36 0,-2 0 24 16,0 1-11-16,-3 1 36 0,3-2-29 0,1-1 4 15,1 1 19-15,-4 1-1 0,1 0-12 0,-1 0-10 16,0-1 12-16,0 2-7 0,0-2-10 16,-1 1 8-16,1 0 9 0,3 1 9 0,-2-1-42 15,-1 1 37-15,3-1-9 0,0 0-26 0,0-1 24 16,2 0-7-16,-1 2 5 0,0 0-23 15,-1-2 28-15,2 3-29 0,-3-1 20 16,0 0 5-16,0 0 14 0,-1 1-12 0,1-2-7 16,1 2-1-16,1-2 17 0,-1 1 1 15,2 0-4-15,0-2-9 0,-1 2-4 0,2-1-20 16,0 0 21-16,-1-1-26 0,-1-1 22 0,1 2 6 16,2 0-4-16,-4-2 26 0,0 2-9 15,-1-1-8-15,1-1-32 0,0 0 33 0,-2 2-1 16,0-2 10-16,1 0-27 0,-2 0 21 0,3 1 10 15,1 1-17-15,-2-1-14 0,-1-1 21 16,-2 1 2-16,2 0-6 0,-2-2 4 0,0 2-1 16,0-1-12-16,1 1 7 0,2-1-24 0,-1 0 24 15,-2 1 7-15,-17-2-26 0,8 0-4 16,5 0 17-16,1 0 20 0,1 0 5 0,1 0-22 16,1 0 1-16,-1 0-1 0,1 0 4 15,1 0 10-15,0 0-29 0,1 0 19 0,0 0-34 16,-1 0 52-16,0 0-51 0,0 0 11 15,-1 0 23-15,1 0-20 0,0 0 25 16,1 0-17-16,1 0 10 0,-1 0-5 0,0 0-8 16,-1 0 15-16,1 0 9 0,-1 0 9 15,1 0-14-15,1 0-13 0,-1 0-14 0,-2 0 16 16,3 0-1-16,0 0-14 0,0 0 45 0,-1 0-14 16,2 0-5-16,-2 0 9 0,0 0 2 0,0 0-25 15,-1 0 6-15,0 0 17 0,-2 0-12 16,0 0-19-16,0 0 29 0,-2 0-35 0,1 0 28 15,-2 0-19-15,0 0 22 0,-1 0-23 0,0 0 14 16,0 0-1-16,-1 0 10 0,0 0-13 16,0 0 1-16,-1 0 14 0,2 0 0 0,-2 0-30 15,-1 0-11-15,0 0 36 0,0 0-11 0,-6 0 13 16,2-6-16-16,17-3-7 0,-24 8 29 16,-1 1-6-16,-2 0 17 0,-2 0-23 0,-2 0-1 15,0 0 17-15,1 0-7 0,0 0-4 0,-4-1 8 16,3 1 3-16,-1 0-13 0,-1 0 4 15,2 0 8-15,-2 0 1 0,3 0-32 16,-4 0 20-16,3-1 8 0,-3 0-9 0,-4 1 17 16,0 0-7-16,8 0 4 0,-8 0-7 15,6 0 9-15,-6 0 15 0,7 0-20 0,-7 0-3 0,0 0 8 16,9 0 1-16,-9 0-6 16,0 0 2-16,7 0-13 0,-7 0 14 0,0 0-3 0,7 0 15 15,-7 0-11-15,0 0-11 0,0 0 3 16,0 0-7-16,6 0 4 0,-6 0 2 15,0 0-2-15,0 0 2 0,0 0-3 0,0 0 8 16,0 0-7-16,7 0 1 0,-7 0-7 0,0 0-23 16,0 0 1-16,7-10-41 0,-7 8-43 15,2-1 9-15,-3 2-287 0,0-2 15 0,1-1 24 16,1-1 23-16,5-8 16 0,1-8 4 16</inkml:trace>
  <inkml:trace contextRef="#ctx0" brushRef="#br0" timeOffset="192991.3827">22549 8676 246 0,'0'0'45'16,"0"0"29"-16,0 0-54 0,0 0 41 15,0 0-73-15,0 0-68 0</inkml:trace>
  <inkml:trace contextRef="#ctx0" brushRef="#br0" timeOffset="194100.0007">22535 8663 259 0,'0'0'89'0,"0"0"14"0,0 0-22 0,0 0 8 15,0 0-8-15,0 0-27 0,0 0-15 0,28-5 1 16,-26 4-8-16,1 0 12 0,0-1-31 16,-2-1-2-16,1 3 49 0,-2-2-9 0,1 0-47 15,0 1 14-15,1-1 7 0,-2 1-9 0,0-1 0 16,0 0-3-16,0 0-1 0,0 2-1 16,0 0 15-16,-2-1-4 0,-1 0-4 0,1 1 21 15,1 0-4-15,-2 0-46 0,1 0-14 16,-1 1 2-16,-2 0 3 0,2-1 1 0,0 1 40 15,1 1-17-15,-1 0 0 0,1-1-3 16,1 0 0-16,-2 2-18 0,2 0 18 0,-1-2-21 16,2 2 33-16,-2-1-19 0,2-1 1 0,0 2 2 15,0-3-1-15,0 2 2 0,1-1-1 16,1 0 0-16,0 0 12 0,0-1-2 0,0 1 1 16,0-1-2-16,0 0 53 0,1 0-30 15,-2 0 6-15,1 0 5 0,1-2 11 0,-3 1-49 16,1 1 17-16,1-1 8 0,-2-1-8 0,-2 2-12 15,2-2 0-15,-2 1-2 0,0 0 7 0,0 0-2 16,-2 0 1-16,-2-2 7 0,1 3-12 16,-2 0-6-16,-1-1 20 0,1 1-32 0,0-1 19 15,7 1 8-15,-8 0-21 0,0 0 0 16,0 0 3-16,1 0-2 0,0 0 35 0,-1 0-41 16,8 0 30-16,-9 0-3 0,2 0-2 0,-6 11-11 15,10-9 0-15,-1-1-31 0,1 2 2 16,2 0 19-16,-1-1 9 0,3-1-4 0,1 3 2 15,1-2-2-15,1-1 8 0,1 0 3 16,1 0-4-16,0 1-2 0,0 0-1 0,-1-2 4 16,0 0 1-16,2 1-2 0,-7-1 13 0,0 0-24 15,7 0 37-15,-7 0-13 0,8 0-4 0,-1 0 1 16,-7 0-13-16,7 0 27 0,3-10-17 16,-8 8 5-16,1 0-24 0,-2 1 5 0,0-1 10 15,-1 1-12-15,-1 1-19 0,-1-2 15 0,-1 1 9 16,-2 0 8-16,0 0 4 0,-3 1 0 0,0 0 1 15,1 0-20-15,0 1 7 0,-3-1 11 16,0 0-15-16,0 0 7 0,-10 11-12 0,14-10 23 16,0 1-8-16,-1 0-14 0,4-1 15 0,-1 1-17 15,2 0 15-15,-1 0 1 0,0-1-25 16,0 0 18-16,1 2 5 0,2-2 0 0,2-1-32 16,-1 1 11-16,2 0 22 0,0 0-14 0,1 0 13 15,0-2-9-15,-1 2-14 0,2-1 24 16,0-1 22-16,0 1-37 0,0-1 1 0,0 0 23 15,-1 0-3-15,-1 1-22 0,-3 0 19 16,0 0 3-16,11-6-30 0,-6 5 19 0,-2 0 32 16,-1-1-26-16,0-1 12 0,0 2-15 0,0-2 6 15,-1 2-9-15,0-2 17 0,-1 2-23 0,1-1 9 16,-1 1 1-16,-2-2-6 0,2 1-21 16,0 1 18-16,-1 1 2 0,-1-2-57 0,2 2-26 15,-2 1-19-15,0-2-92 0,0 1-139 0,2 1 16 16,-1 0 7-16</inkml:trace>
  <inkml:trace contextRef="#ctx0" brushRef="#br0" timeOffset="195190.6201">23131 9021 222 0,'3'0'85'16,"1"-1"-18"-16,-1 0-38 0,2 0 8 16,-2-1-13-16,0-1 36 0,0 3-26 0,1 0-18 15,-2-1 30-15,1-1 2 0,-1 2-24 0,0-1-16 16,0-1 16-16,0 2-1 0,0-1 11 0,0-1-9 16,0-1-4-16,0 2 4 0,-2-2-15 15,0 1 21-15,2 0-9 0,-3 0 2 0,0-1 23 16,1 0-40-16,0 0 10 0,0 1 9 15,-1-2-31-15,0 2 14 0,1 2 1 0,0 0 1 16,0 0-3-16,0 0 10 0,0-6-8 16,-10-4 15-16,8 9-45 0,-1-1 35 0,1 1-42 15,-1 0 62-15,0 1-30 0,-1 0-9 0,-1-2 27 16,0 2-25-16,1 2-23 0,1-2 41 16,0 2 0-16,3-2-45 0,0 0 40 0,0 0-12 15,0 0 3-15,0 0-9 0,0 0 25 16,-10 10-18-16,11-9 0 0,2-1 0 15,1 0 18-15,-1 1 1 0,2-1 10 0,1 1-3 0,0-2-1 16,-1 0 0-16,0 1-9 0,0-1 13 16,1-1 8-16,-6 2-6 0,0 0-12 15,8 0 33-15,-8 0-16 0,14-6-7 0,-11 3-19 16,-2 2 10-16,1-1 1 0,-2 0 2 0,-2 0-7 16,0 0-4-16,-1 1 3 0,-1 0 11 15,0-1-24-15,-1 2 5 0,0 0-4 0,0 0 8 16,1 0-9-16,0 0-26 0,0 0 39 0,1 0-31 15,-2 0 26-15,5 0-8 0,0 0 14 16,0 0-19-16,0 0 22 0,-8 0 8 0,8 0-18 16,-7 4-11-16,9-3 2 0,2 0 13 15,0-1-7-15,3 0-23 0,-1 2 31 16,0-1-9-16,0-2-15 0,0 2 21 0,0-1-27 16,-1 0 24-16,-5 0 4 0,0 0-3 0,7 0-1 15,-7 0 8-15,6 0-15 0,-6 0-6 16,0 0 3-16,7 0 31 0,-7 0-32 15,5-7 3-15,-7 7 2 0,-3 0-21 0,1 0-13 16,-1 0 22-16,-2 0 28 0,2 0 4 16,1 1-25-16,-2-1 14 0,0 2 4 0,2-1-29 15,4-1 9-15,0 0-14 0,0 0 19 0,-15 6 5 16,13-5 5-16,-1-1-6 0,2 0-8 16,1 3-15-16,2-3 25 0,2 0-3 0,-1 0 7 15,2 0 3-15,-1 0-3 0,0 1-3 16,0-2 4-16,1 2-27 0,-1-1 25 0,-1 1-3 15,0-1-16-15,-2-1 12 0,2 2-5 0,-1-1-14 16,0-1 24-16,0 2-9 0,-1-1-1 16,-1 0 8-16,0 0 5 0,1 4-26 0,-2-4 3 15,-3 3-198-15,-1-1 19 0,-1 0 15 0,-1-1 14 16,-8 3 12-16,0-3 12 0</inkml:trace>
  <inkml:trace contextRef="#ctx0" brushRef="#br0" timeOffset="196863.7439">22504 8678 312 0,'0'0'70'0,"0"0"-19"16,0 0-3-16,0 0-25 0,0 0 3 15,0 0 14-15,0 0-7 0,0 0-9 0,0 0-19 16,0 0 21-16,0 0 0 0,0 0 17 16,0 0-34-16,0 0 13 0,0 0-8 0,0 0 14 15,0 0-12-15,0 0-9 0,0 0-18 0,0 0-9 16,0 12-12-16,0-12-24 0,0 0-112 15,0 0-126-15</inkml:trace>
  <inkml:trace contextRef="#ctx0" brushRef="#br0" timeOffset="198037.5924">22535 8680 282 0,'2'0'112'0,"-2"0"-63"0,1 0 18 0,0 0-6 16,0 0-37-16,0 0 60 0,0 0-51 16,1 1-17-16,0-1 32 0,2 0 11 0,-2 0-25 15,1 1-27-15,0 0 18 0,1 0-5 16,-1 0 4-16,1-1 7 0,0 1-14 0,1 0-24 16,-1 0 2-16,0-1 0 0,2 2 9 15,-2 0 23-15,0-1 3 0,1 0-16 0,-1-1-28 16,0 2 3-16,0 1 31 0,2-2-13 15,-2 0 1-15,1 1 4 0,0-1 9 0,-1 1 0 16,1 0-36-16,1 0 0 0,-2 1 13 0,1-3-2 16,-1 4-11-16,0-3 7 0,1 2 7 15,-1 0 12-15,2-1 2 0,-2 1-10 0,1-1-2 16,-1 1 1-16,1 0-15 0,-2-2 3 16,2 2-1-16,1 0 33 0,-3-2-34 0,1 1 6 15,0 1-1-15,-1-2 1 0,1 2 20 0,-1-1-4 16,0 0-2-16,2 1 20 0,-2-1-45 15,0 1 30-15,-1-1-9 0,2-1 13 0,-1 2 6 16,1-1-6-16,0 0 6 0,-1 1-13 0,4-1-24 16,-4-1 7-16,1 2 24 0,0 0-14 15,-1-1 20-15,3 1-8 0,-4 0 1 0,2-2-3 16,2 3-23-16,-3-1 9 0,1 0 12 0,0 0-17 16,0 0-10-16,9 6 4 0,-8-3-1 15,1-1 20-15,-1-1 2 0,-1-3-9 0,0 4-4 16,2-4-1-16,-2 2 1 0,-1 0 11 15,1 0 12-15,0 0-2 0,0 0-8 0,0-1 0 16,0 0-33-16,2 2 2 0,-3-3 4 16,0 2 23-16,1 0 0 0,0-1-2 0,-1 1 2 15,1 0 25-15,-1 0-12 0,0-1 19 0,1 2-5 16,0-4-30-16,-1 3 0 0,1-2-12 16,0 1 4-16,-1 1-16 0,1 0 29 0,-1 1 0 15,3-2-1-15,-2 1-29 0,0-2 28 0,0 2 6 16,-1 0-4-16,1-1 1 0,0 2-38 0,-1-1 40 15,2 0-5-15,-2-1-9 0,-1 1 10 16,1-1-1-16,0 1 0 0,0-2-34 0,0 0 35 16,0 1 2-16,-1 0-34 0,0-2 20 15,0 3 10-15,1-2-24 0,-1 1 34 0,-1 0-34 16,2 0 33-16,-2-1-7 0,1 0-2 16,-1 0 8-16,0-1-1 0,-1 0-1 0,0 0-2 15,0 0 24-15,0 0-4 0,0 0-2 0,0 0-4 16,0 0-34-16,0 0 2 0,0 0 34 15,0 0-12-15,0 0 10 0,0 0-8 16,0 0 0-16,0 0-3 0,0 0 17 0,8 3-25 0,-8-1 0 16,-1-1-64-16,0-2-19 0,-1-1-167 15,-1 4-80-15,-3-4 16 0</inkml:trace>
  <inkml:trace contextRef="#ctx0" brushRef="#br0" timeOffset="204897.1259">22487 8688 265 0,'0'0'108'0,"0"0"-41"0,0 0 19 0,0 0-7 16,0 0-8-16,0 0-40 0,0 0-3 15,14 0-3-15,-14 0 16 0,0 0-6 0,0 0-2 16,0 0 15-16,0 0-72 0,0 0-51 0,0 0-122 16,0 0 9-16</inkml:trace>
  <inkml:trace contextRef="#ctx0" brushRef="#br0" timeOffset="223522.004">13991 7004 339 0,'0'0'97'0,"0"0"10"0,0 0-45 0,0 0-2 16,-13-13 2-16,13 13-6 0,0 0-7 0,0 0-14 15,0 0-9-15,0 0 24 0,0 0-40 16,0 0-15-16,0 0-76 0,0 0-99 0,0 0 9 16,-16 0 8-16</inkml:trace>
  <inkml:trace contextRef="#ctx0" brushRef="#br0" timeOffset="305587.3117">16991 1133 431 0,'0'-2'146'0,"-1"-1"-34"0,4 3 34 16,-8-2-44-16,6 0 2 0,0 3-29 15,-1-2 2-15,0 0-10 0,0 1 11 0,0 1-10 16,0 2 4-16,-2-3-8 0,2 0-33 16,0 0 17-16,0 0-3 0,0 0-12 0,0 0 18 15,0 0-22-15,0 0-1 0,0 0-26 0,0 0 22 16,0 0-5-16,-4 17 2 0,-3-9 8 15,-3 3-14-15,5 2-15 0,-2 2 33 0,4 1-21 16,-5-3-5-16,3 3-8 0,-2-4 13 16,1 2-5-16,-6 1 13 0,6 2-8 0,0 0-4 15,2-2 3-15,-5 1 6 0,2 1-14 0,-2 0-19 16,2 1 8-16,-2 0 16 0,4 0 15 16,-4 0-7-16,2-2-25 0,5 2 18 0,-3-1-5 15,-1 0 21-15,5 0-26 0,1-2 1 16,-2 2 16-16,2-5-12 0,0-5 10 0,0 3-8 15,0 3 11-15,0 1-18 0,0 1 15 0,14 16-12 16,-9-17-6-16,0-4 14 0,3 4-11 16,-1-3-4-16,0-2 13 0,-1-2 19 0,0-1-19 15,0-2 21-15,9 3-3 0,-6-2 7 16,1-2 4-16,7 0-21 0,-4-1 17 0,8-2-6 16,-12 0-2-16,6 0 5 0,21-12-9 0,-15 7 11 15,-1-2-4-15,3-3 16 0,-2 1-8 16,2-1-5-16,0 0-8 0,-3-1 11 0,-1-2-12 15,0 2-7-15,3-1 1 0,-5-1 8 0,1 0 6 16,-4 1-13-16,3-2 6 0,-7-1 7 16,0 1-12-16,-1-5-9 0,-3 3 4 0,-2-3 17 15,-3 0 0-15,2-2-26 0,-3 0 4 0,0 9-2 16,0-11-4-16,0-4 16 0,-14-32-12 16,12 27-7-16,-1 0 17 0,-3 5-18 0,0-3 14 15,-2 4-3-15,1-1-6 0,-2 1-12 0,-3 2 13 16,1 2 6-16,-3 2-1 0,2 3-13 0,-5 0 13 15,-1 2-16-15,1 2 7 0,-5 0-4 16,-2 2 6-16,3-1 9 0,-2 4-14 16,0 1-4-16,4 0 9 0,0 2-6 0,4 1 6 15,1 2 1-15,5 0 9 0,-2 1-24 16,-5 0 16-16,16 1 5 0,-26 10-15 0,10-2 16 16,1 1-1-16,3 4-22 0,-5 1 14 15,2 0 7-15,-1 5-25 0,1-1 10 0,7 1 0 0,-2 3 12 16,0-3-5-16,0 5 11 0,8-2-8 15,-5 0-8-15,7-12-1 0,0 3 12 0,0 0-6 16,17 18-14-16,-7-15 14 0,4-2 0 0,4 2-8 16,3-4 16-16,0 1-14 0,6-4 10 15,-2 1-6-15,4-1-2 0,1-3 0 0,2 1 6 16,-2-2 14-16,2 1-7 0,1-3-12 16,-4 1 0-16,2-1-6 0,0 1 12 0,-1-4-1 15,-3 2-9-15,-4-1 11 0,-12-1 1 0,7 0-1 16,1 0-4-16,-3 0 20 0,-2 0-22 0,-3 0-1 15,-2 0 1-15,-1 0 0 0,0 0 9 0,-8 0-3 16,7 0-8-16,-7 0-8 0,7 0 7 16,-7 0 11-16,6 0-17 0,-6 0-15 0,0 0-15 15,8 0-37-15,-8 0 7 0,0 0-23 16,0-7 9-16,6 7-71 0,-6 0 24 0,12-8-41 16,-11 7-34-16,0 0-63 0,1-1-42 0,0-1 32 15,2 1 21-15,-2 0-21 0</inkml:trace>
  <inkml:trace contextRef="#ctx0" brushRef="#br0" timeOffset="305869.116">17495 1335 430 0,'3'-3'110'0,"4"-8"-15"0,2 6 32 0,-2-5-33 16,4-2-2-16,-2 4 3 0,-3-1-17 0,1 1 10 16,0 1-7-16,1-3-10 0,-1 4-4 15,4 1 23-15,-3 0-29 0,1 1-14 0,1-1 10 16,1 4-4-16,0-1-15 0,-11 2 3 0,11 0-12 16,2 0 1-16,2 0-2 0,23 14-9 15,-18-7 4-15,-2 0 4 0,-2 2-20 0,-5 0 10 16,3 3-15-16,0 0 2 0,-3 3 15 15,-1-1 5-15,-2 1-25 0,-1 0 15 0,-1 1-3 16,0-2 0-16,-6-1 5 0,1-1-2 0,-1-12-13 16,0 13 27-16,0-1-6 0,-22 16-10 15,9-15-9-15,1 1 11 0,-5-4 4 16,0 0-4-16,0 1 11 0,-1-3-21 0,1 1 5 16,2-3 2-16,-1 0-28 0,2-2 13 0,3 0-24 15,1-1 8-15,3-1-49 0,3 0 7 0,1-1-71 16,0-1-28-16,3 0-88 0,0-4-83 15,1 1 17-15,1 1 12 0</inkml:trace>
  <inkml:trace contextRef="#ctx0" brushRef="#br0" timeOffset="306184.9618">17963 1294 649 0,'9'-8'191'0,"0"-2"-30"0,-3 3-9 16,-3-1-22-16,1 4 5 0,-2-1-5 15,2 1-20-15,-6 6-4 0,4-4-30 0,-2 3-9 16,-3-1-17-16,-7 4-11 0,1 3 11 0,2 0 0 16,-1-1 4-16,-3 3-10 0,1 1-14 15,-2 1-4-15,1 3 9 0,-1 0-5 0,0-1-14 16,3 1 1-16,-1-1 3 0,-2 2 8 16,4 0-22-16,-2-2 6 0,6 3-6 0,-1-2 1 15,2-1 6-15,2-3-6 0,1 0-4 0,0-10 24 16,0 12-12-16,12 15-5 0,-3-14 1 15,1-3-1-15,3 2-4 0,3 0 0 0,3-2 3 16,1 0-2-16,2-1 0 0,6 0-9 0,0-2 2 16,-2 0-1-16,0-3-21 0,6 3-59 15,-1-3 7-15,-16-4-147 0,9 0 19 0,5 0-202 16,29-11 27-16,-27 5 16 0,1-5-16 16</inkml:trace>
  <inkml:trace contextRef="#ctx0" brushRef="#br0" timeOffset="306417.4073">18688 1427 283 0,'19'2'102'15,"1"1"-14"-15,-11-3 49 0,7 0-11 16,2 0-24-16,18 8-11 0,-21-8-20 0,-4 1-8 16,-2-1-7-16,-1 0-16 0,-1 0-4 0,-7 0-216 15,0 0 12-15,0 0-230 0</inkml:trace>
  <inkml:trace contextRef="#ctx0" brushRef="#br0" timeOffset="306690.2206">18797 1202 329 0,'1'-1'212'16,"-2"1"-47"-16,1 2-31 0,1 0-34 0,-1 4-5 15,0 4 11-15,3 2-18 0,-4 0-5 0,1-6-31 16,0 4-4-16,0 4 15 0,0 3-12 16,0 2 2-16,0 0-35 0,0 1 5 0,0 1 33 15,0 0-46-15,0 0 14 0,0 1 16 0,0 0-9 16,0-2-11-16,0 4-14 0,0-1 19 0,-10 24-13 15,8-22-1-15,-1-2 7 0,-2-2 12 16,3 2 3-16,0-1-24 0,-1 1 7 16,-2-5-3-16,0 0-20 0,4-2 20 0,0-3-9 15,-1-3-28-15,0-1 0 0,2-2 3 0,0-7-124 16,0 0-137-16,0 0 21 0,0 0 17 0,0 0 16 16</inkml:trace>
  <inkml:trace contextRef="#ctx0" brushRef="#br0" timeOffset="307065.599">19807 1394 537 0,'3'2'174'0,"0"3"-28"16,0 0 2-16,6 6-33 0,-2 3-14 0,-3-4-17 15,3 6-13-15,-2-2-14 0,3 1 2 16,-3 1-23-16,1-1 16 0,-2 1-28 0,0 1 21 16,-1 0 5-16,2 2-15 0,-5-4-3 0,3 3 1 15,-2-2 7-15,-1-2-16 0,1 0-11 16,-1-14 4-16,0 10-7 0,0-1 2 0,0-2-2 15,0 0-1-15,0 2-26 0,0-4 24 0,0 2 17 16,0 0-3-16,0-7-13 0,0 8 0 16,0-2 6-16,0-6-4 0,0 7-1 15,0-7 1-15,0 7 0 0,0-7-33 0,0 6 2 16,0-6-192-16,-12 8 17 0,12-10-189 0,1 1 37 16,1-4 9-16</inkml:trace>
  <inkml:trace contextRef="#ctx0" brushRef="#br0" timeOffset="307284.9666">20089 1584 215 0,'5'-1'256'0,"3"0"-46"0,9-1-38 0,1-1-24 15,-1 0-13-15,3 2-6 0,1 1-27 16,3-2-9-16,-13 2-17 0,7 0 1 0,4 0-15 15,0 0-3-15,1 0-3 0,-1 0-5 0,23 11-6 16,-31-10-24-16,-8-1-48 0,8 0 2 16,-1 0-310-16,12-10 24 0,-10 3 17 15,-4-2 13-15</inkml:trace>
  <inkml:trace contextRef="#ctx0" brushRef="#br0" timeOffset="307936.0509">20723 1369 491 0,'1'0'184'0,"-2"1"-28"0,0 0-23 0,-2 2-16 16,1 0-33-16,-1 2 25 0,-6 8-19 15,0 0-5-15,1-2-6 0,1 3-1 0,-3 1-14 0,2-1-8 16,0 1-10-16,1 2-10 0,-3-2-15 15,4 3 3-15,1 1 5 0,1-1 10 16,-2 1-15-16,2-1 8 0,1 1-13 0,2-1-4 16,0 1 14-16,1-11-11 0,0 4 2 0,0 2-7 15,0 2 16-15,14 15-11 0,-8-18-6 0,1-1 24 16,3-1-1-16,2-3 2 0,0-2 11 16,3 2 8-16,1-5-11 0,-1-2 5 15,-15-1-13-15,15 0 19 0,4 0-5 0,18-15-9 16,-16 6 15-16,-1-2-28 0,2-1 4 0,1-2-3 15,-2 1-3-15,-2 0-3 0,0-4-3 0,-1-1 17 16,-2 0-5-16,0 0-7 0,0-1-3 16,-4-3-17-16,-1 1 6 0,-2-1-8 0,-5 0 11 15,-3 0-8-15,-1 10 0 0,0-5-2 0,-19-22 15 16,5 19-7-16,-8-14-11 0,-2 5-7 16,-2 7 7-16,0 0 13 0,2 5-3 0,2 3-15 15,3 8 3-15,-3-2-10 0,3 4 23 0,-2 3-7 16,12 1-1-16,0 0-17 0,-11 15 13 15,10-8-10-15,-1 3 18 0,1 1-12 0,1 0 6 16,3 3 11-16,2 1-6 0,3-1-13 0,1-14 8 16,0 14 7-16,14 14-14 0,0-12 2 15,4-2 1-15,4-1-1 0,2 0-8 0,2-3 14 16,2 0-6-16,1 0-1 0,1 0 4 0,-1-1-5 16,1-2 22-16,2 0-21 0,-2-1 8 15,-2-1 4-15,1 1-2 0,2 1 8 0,-2-2-26 16,-3-1 16-16,-5-1 4 0,-4 0 11 15,-4 0-17-15,4-1 11 0,-9-2-11 0,-1 0-5 16,-7 0-4-16,0 0-6 0,0 0-26 0,6-7-19 16,-20 1-26-16,-2-2 7 0,-9-1-159 15,-7-3-189-15,-6-3 27 0,-6-3 25 0,-2 3 29 16,-3-4 15-16,-2-1-34 0</inkml:trace>
  <inkml:trace contextRef="#ctx0" brushRef="#br0" timeOffset="308451.2524">19577 1019 291 0,'-2'6'89'0,"1"5"-13"0,0 1 2 15,1 1 17-15,0-7-9 0,0 4-12 0,0 7-6 16,0-1-10-16,0 2-6 0,-18 24-6 16,16-21 29-16,-2-1-25 0,3 2-17 0,1 1 4 15,-1 2-5-15,-1 1-4 0,2 0 11 16,-2 2-13-16,2-13-9 0,0 8 16 0,0 4 18 16,0 5-2-16,0-2 13 0,0 2-27 0,0 0 5 15,0 5-21-15,0 1 14 0,-14 43 0 16,14-39-4-16,0-19-6 0,0 11 15 0,0 5 9 15,18 46-10-15,-7-43-5 0,4-1-2 0,1-2-2 16,4-3 6-16,0 1-5 0,6-3 7 16,2-2 1-16,6-1-17 0,-2 0 5 0,2-5-5 15,2 0-21-15,-2-5-53 0,3-2 3 0,4-2-100 16,-2-4-140-16,1-4 23 0,2 0-85 16,0-9-16-16,-20 0 11 0</inkml:trace>
  <inkml:trace contextRef="#ctx0" brushRef="#br0" timeOffset="309000.0583">21595 1088 215 0,'-1'-5'224'0,"1"1"-51"16,0-1-11-16,3 1-20 0,-3 4-43 0,-3 6 1 16,5 1-10-16,1 6-12 0,3 4 4 15,0 3-21-15,3 5 1 0,-1 0 2 0,0 0-21 16,1 0 4-16,0-1 0 0,0 1-15 0,1 0-2 16,-1 1 1-16,0 2-5 0,0-1 11 15,0 2-40-15,-2 0 36 0,-2-1-9 0,-1 2-8 16,-3 4-16-16,-1-18 33 0,0 7-35 15,-13 32 8-15,4-23 12 0,-4 0-9 0,-1-2 8 16,-6 1-28-16,0-3 23 0,-2 0 5 0,1-3 13 16,1-5-11-16,-6 0-2 0,4-2-6 0,0-1-4 15,1-3-21-15,1 1 16 0,1-3 9 0,2-2-12 16,2-1 26-16,1-2-36 0,-1-2 26 16,6-2 5-16,2-2 2 0,1-1-30 0,6 0-15 15,0 0-29-15,0 0 6 0,-13-15-134 16,13 8-111-16,3-9 21 0,-3 7-87 0,16-19 3 15,-9 8 10-15</inkml:trace>
  <inkml:trace contextRef="#ctx0" brushRef="#br0" timeOffset="309350.0552">22024 1377 392 0,'2'-1'206'15,"-1"-1"-37"-15,1 1-7 0,2-1-30 16,0 4 0-16,0-1-31 0,2 1-17 0,8 5 4 16,1 4-4-16,0 0-18 0,-1 1 3 0,-1 0-24 15,1 1 0-15,-1 1-18 0,0-1 14 16,-1 1-8-16,0-1 1 0,1 2-12 0,-2-2 9 15,2 1-17-15,-3-1-7 0,0 1 18 16,-5-4-21-16,5 4 25 0,-4-5-5 0,-1-1-13 16,0-1 14-16,-2-1-4 0,0-1-23 0,1-1 20 15,-1 1 7-15,-2-3-42 0,2 1-13 16,-2-2-17-16,0 1 5 0,2-2-70 16,-3 0-11-16,0 0-58 0,0 0-38 0,11-11-38 15,-2-2 4-15,2 2 4 0</inkml:trace>
  <inkml:trace contextRef="#ctx0" brushRef="#br0" timeOffset="309687.7002">22408 1513 383 0,'9'-14'151'0,"0"0"-24"0,0 0 5 16,-4 4 23-16,-1 3-18 0,-1-1 2 16,-2 1-9-16,2 2-27 0,-2 1 1 15,1-1 9-15,0 1-34 0,-1 0-10 0,0 1-5 16,0 0 0-16,0 1-12 0,-1 2-20 16,0 0 21-16,-5 0-18 0,1 2 6 0,-7 6 0 15,-5 0-24-15,1 4 2 0,-2-2-1 0,1 4 17 16,-3 0-10-16,0 1-15 0,1 2 15 15,-1 0-11-15,3-1-2 0,-2 2 5 0,-1-1-5 16,2 4 4-16,0 0-9 0,0 4-3 0,0-2 11 16,3 5-12-16,1-3 5 0,0 1-5 0,-1 1 1 15,-1 0 16-15,3-1-17 0,1-2-6 16,2 0 0-16,0 1 2 0,-1-3 5 16,1-1 6-16,2-3-8 0,0-2-7 0,-1-1 7 15,1-3 9-15,3-3-3 0,1-1-1 0,-1-4 5 16,2 4 6-16,1-5-20 0,0 1-14 0,0-2 24 15,-1 1-1-15,2-1-9 0,0 0 15 16,-2-1-6-16,2 1 8 0,0 0-15 0,-1 1-5 16,0-2 3-16,0 0-3 0,1 2-15 0,-1-1-47 15,-1-2-33-15,0 1 11 0,-1 0-289 16,0 0 4-16,0 0 26 0,0-1-20 0,0 3 14 16</inkml:trace>
  <inkml:trace contextRef="#ctx0" brushRef="#br0" timeOffset="310015.9799">21768 2245 422 0,'-1'1'198'0,"0"1"7"0,0 0-34 0,1 0-26 16,0-1 0-16,3 1-16 0,1 0-22 15,2-1-12-15,13 5-5 0,-1-3 6 0,1 0-37 16,2-3 6-16,-1 3-5 0,4-2 16 0,-2 1-21 16,6-2 14-16,-2 1-23 0,-2-1-7 15,1 0 0-15,0 1-6 0,-13-1-2 0,6 0-14 16,1 0 12-16,0 0-6 0,-1 0 17 16,-3 0-30-16,-1 0 11 0,-4 0 10 0,-1 0-3 0,0 0-16 15,-9 0-6-15,8 0-16 0,-2 0 5 0,-6 0-41 16,0 0 23-16,0 0-37 0,9-1 6 15,-11 0-105-15,-2-1-147 0,-2-1-61 0,-10 1 27 16,2 0-31-16,4 1 7 0</inkml:trace>
  <inkml:trace contextRef="#ctx0" brushRef="#br0" timeOffset="310306.062">21834 2338 249 0,'-1'0'212'15,"2"0"-48"-15,2 0-5 0,0 2-10 0,2-1-15 16,2 0-3-16,0 1-28 0,12-2-3 0,-9 0-23 16,4 0 2-16,4 0-4 0,23 4 0 15,-19-4-2-15,-1 1-19 0,0 0-2 0,0 0-8 16,-3 0 6-16,2-1-7 0,-4 1-15 16,-3 0 10-16,-3 1 3 0,0-1 7 0,-2-1-6 15,-1 0 5-15,-2 0-10 0,2 0 1 0,-2 0 7 16,0 0-8-16,0 0-15 0,-1 0-3 15,0 0 2-15,0 0-8 0,1 0 7 0,-2 1 13 16,1-1-16-16,-2 0-4 0,-2 0-18 16,0 0-39-16,0 0 17 0,0 0-39 0,0 0 6 15,8-5-161-15,-11 3-172 0,1-3 25 0,-1 0 2 16,1 0-9-16,-5-10-7 0</inkml:trace>
  <inkml:trace contextRef="#ctx0" brushRef="#br0" timeOffset="327058.0793">26423 1595 296 0,'0'0'149'0,"0"0"-21"16,0 0-17-16,0 0-33 0,0 0-30 15,0 0-10-15,0 0 19 0,0 0-9 0,0 0 15 16,0 0-10-16,0 0 8 0,0 0-20 0,-25 3-3 15,25 1-6-15,-2 2 3 0,2 2 16 16,0 9-7-16,-2 2-4 0,-1 0-27 0,-1-1-4 16,0 2 5-16,2 3-2 0,-2 0-23 15,0-1-1-15,2 0 24 0,-4 2 30 0,5-1-31 16,-1 0-4-16,-4-2-4 0,1 2 16 16,0-5-5-16,3 0 7 0,2-4-17 0,-2-3 24 15,2 0-21-15,-2-2-4 0,1-1 8 0,1-1 2 16,0 0-4-16,0-2-6 0,-2 2-14 15,2 0-5-15,-2-2 18 0,0 1 21 0,0 0-8 16,0-1-1-16,-5 8-1 0,-2-6-49 0,0 4-53 16,0-5-61-16,1-4-128 0,0 1 14 15,-1-2-83-15</inkml:trace>
  <inkml:trace contextRef="#ctx0" brushRef="#br0" timeOffset="327357.5184">25908 2188 340 0,'1'1'177'16,"3"2"-5"-16,10 7-36 0,3-4-32 0,6 0 24 15,6 0-13-15,2-1-27 0,-1-1 13 16,1 0-15-16,0 1-7 0,3-1-15 0,-2 0 19 15,3 1-6-15,-3-2-17 0,2-1 0 16,0 2-4-16,-3-1-10 0,1-2 1 0,2 2-3 16,-1-1 11-16,-2-1-10 0,-4 2-5 0,-5-3-15 15,-10 0 7-15,5 0-6 0,-2 0 6 16,0 0-17-16,-3 0 5 0,-2 0-2 0,-3 0-2 16,1 0-12-16,-8 0-27 0,0 0-16 15,8 0-45-15,-3-4 8 0,-10 2-143 0,1 2-163 16,-6-1 28-16,-7-1 18 0,5 2 9 15</inkml:trace>
  <inkml:trace contextRef="#ctx0" brushRef="#br0" timeOffset="327807.252">26221 2339 564 0,'-1'2'224'0,"-1"-2"-34"16,2 1-28-16,0 1-11 0,0-2-16 0,0 0-10 15,2 0-33-15,0 0-2 0,4 0-1 0,-2 0-22 16,1 0-9-16,1 2 2 0,1 0-2 16,11 4-18-16,-5 2-1 0,3-1-2 15,-5 1-1-15,3 0-14 0,-7 1-7 0,-1-4 8 16,5 3-8-16,-6 1 6 0,0-2-19 0,-3-1 13 16,-2 0 10-16,0-1-12 0,2 0 9 15,-2-5-5-15,0 0-23 0,0 7 29 0,0-7-15 16,0 8 10-16,0-2-1 0,0-6-18 0,0 8 3 15,0 0 12-15,0 4-8 0,0-3-1 16,11 11 14-16,-7-11-16 0,4 3-5 0,-4-3 7 16,3 4-14-16,-1-2 11 0,1 0 14 15,0-3-7-15,-2 1-6 0,-1 6 7 0,0-4 0 16,-2-1-15-16,1-3 9 0,-3 2-3 0,0-9 15 16,0 12-1-16,-11 9-13 0,4-9-5 15,-5-1 4-15,-1 2 0 0,-5-4-6 16,-1 0-4-16,0-4-1 0,-2 0 9 0,0 0 11 15,0 1-12-15,-2-4 10 0,-2 0-10 0,4-1-5 16,-2-1-1-16,12 0-5 0,-5 0-22 16,1 0-20-16,1 0-11 0,-9-11 7 0,10 4-210 15,6 1-107-15,1-2 25 0,4-1 22 0,2 0 15 16,0 0 2-16</inkml:trace>
  <inkml:trace contextRef="#ctx0" brushRef="#br0" timeOffset="328274.1885">27009 1799 246 0,'25'-3'157'16,"-2"5"7"-16,-13-2-62 0,6 0 28 15,23 10-18-15,-20-2-61 0,0 0-7 0,-2 1 40 16,-3 4-36-16,-5-1-16 0,-3 4 21 16,2 0-4-16,-6 1-15 0,-2-7 6 0,-14 19 18 15,5-11-16-15,-4 1-7 0,-7-1-21 16,1-2 11-16,0-1 29 0,-2-1-29 0,-2 1 13 16,2-3-18-16,-2-2-34 0,0 2 33 0,0-1 7 15,2-3-20-15,3-1 1 0,2 0-7 16,2-2-26-16,5 0 4 0,3-2-98 0,6-3-130 15,0 0-76-15,-5-4-6 0,10 1-2 0</inkml:trace>
  <inkml:trace contextRef="#ctx0" brushRef="#br0" timeOffset="328542.968">27306 1828 303 0,'4'-4'191'0,"-2"1"-45"0,-1 2-6 0,0 0-41 16,-1-1 0-16,1 1-19 0,-2 2 8 16,-1-1-5-16,-2 4-26 0,0-1 3 0,-8 11-20 15,1-2-29-15,-3 1 11 0,7 2 35 16,-5-1-33-16,2 3-8 0,-5 1 16 0,6 1-11 16,1-1 5-16,2 2-9 0,1 0 3 0,3-1 11 15,0 2-13-15,0-4-7 0,2-9 13 16,0 5 3-16,15 17-13 0,-1-15 3 0,-1 0-7 15,4 0 18-15,0-2-1 0,-3-1-6 16,3-2-26-16,2 1 20 0,-2-6-35 0,2 1 2 0,-3-6-193 16,-6 0-150-16,4 0 22 0,24-15-25 15</inkml:trace>
  <inkml:trace contextRef="#ctx0" brushRef="#br0" timeOffset="328807.4375">27951 1963 257 0,'26'0'180'0,"-12"0"0"0,8 0-31 0,3 0-5 15,4 0-47-15,2 0 2 0,0 0 11 16,-3 0-21-16,-1 0-24 0,-2 0 11 0,-3 0-4 16,-4 0-18-16,-4 0 7 0,-2 0-31 0,-3 0 5 15,5-15-5-15,-11 9-154 0,-2 1-147 16,-3-2 23-16,-4-7-99 0,-2-3 3 0</inkml:trace>
  <inkml:trace contextRef="#ctx0" brushRef="#br0" timeOffset="329108.5885">28060 1739 259 0,'-2'0'101'0,"2"3"-13"0,0 0 31 16,0 2-17-16,2 2-45 0,1 7-7 0,1 3-5 15,0 3-6-15,3-1 48 0,-4 5-18 0,1 2-8 16,2 3-8-16,-3 0 4 0,4-1 12 15,-4 3-17-15,1-1 5 0,-2 1-16 0,-2-2-7 16,0-14-18-16,0 7 33 0,0 3-11 16,0 0-6-16,-10 25-18 0,6-26 10 0,2-2 4 15,-2-1-18-15,2-2 7 0,-3 1-3 0,5-2 11 16,-4-8-21-16,3 1 13 0,-2-3-7 16,2 0-4-16,-2-2-8 0,3 0-1 0,0-4-149 15,-2-3-175-15,2 1-16 0,0-1 11 0,2-3-21 16</inkml:trace>
  <inkml:trace contextRef="#ctx0" brushRef="#br0" timeOffset="329723.91">29140 1827 242 0,'11'-10'257'0,"-4"2"-54"0,1 2-43 0,-1 2-30 16,1 1-13-16,-1 2-4 0,0 0-17 0,-7 1-3 15,6 0-14-15,6 0-17 0,14 14 0 16,-12-6-1-16,-4 5-17 0,-2 3-8 0,-4 2 4 15,-3 2-6-15,-1-8 10 0,0 6-6 16,-18 26-13-16,7-19 1 0,-1-2-8 0,-3-1 11 16,-2 0-5-16,0 0-5 0,2-1 2 0,1 0-17 15,-1-2 11-15,2 1 4 0,1 1-4 16,3-5 8-16,2-1-14 0,4-3-21 0,0-2 18 16,3-2 28-16,0-8-10 0,0 10-8 0,19 9 11 15,-4-11-3-15,1-3 2 0,4 1 13 0,5-3-16 16,0 0 29-16,3-2-13 0,-1 2-10 15,4-3 13-15,-16 0-12 0,8 0 1 0,2 0-11 16,1 0 0-16,1 0-19 0,25-10 9 16,-29 8 8-16,-5-1 1 0,-3 2-20 0,-4-1 24 15,0 2-37-15,-3-1 0 0,-2-1-19 0,-1 2-9 16,-1-1-35-16,-1 0 20 0,-2 1 6 16,-1 0-76-16,1 2-114 0,-3-2-124 0,-3 0 23 15,1 0 23-15,-2 2 13 0,-1-2 7 16</inkml:trace>
  <inkml:trace contextRef="#ctx0" brushRef="#br0" timeOffset="330006.1724">29004 2469 296 0,'17'5'218'0,"2"2"-2"15,7-2-45-15,3 0-5 0,1 0-38 0,4-1 15 16,7 0-26-16,4-3 0 0,2 1-14 16,2 2 5-16,-1-1-21 0,0-1-7 15,0 1-22-15,1-3 20 0,-5 2-19 0,-1-2-7 16,-4 2 0-16,-4-2-5 0,2 1 5 16,-5-1-20-16,-5 0-2 0,-3 2-3 0,-14-2-16 0,2 0 3 15,-1 0-18-15,-4 0-33 0,-7 0-13 16,8-2 3-16,-14 2-100 0,-2-1-176 15,-11-1-55-15,5 2 24 0,-5 0 16 0,-7 0 6 0</inkml:trace>
  <inkml:trace contextRef="#ctx0" brushRef="#br0" timeOffset="330390.9889">29345 2571 227 0,'16'6'221'0,"-5"-2"-20"0,8 3-54 15,1-1-5-15,0 2-24 0,1 3-4 0,-1-3-19 16,1 1 3-16,-2 3-43 0,-2-1 19 16,-2 2-4-16,0 1-26 0,-4 0 23 0,-6-1-19 15,2 1-12-15,2-1 19 0,-3 1-16 0,-5-3 1 16,1 0-24-16,-2-2 30 0,0 0-12 16,0 2-17-16,-14 11 6 0,10-13-3 0,-3 5 2 15,2-5-21-15,3 0 15 0,0-1-20 16,-3-2 20-16,3 0 9 0,-8 6-26 0,6-4 8 15,1-1-3-15,1-1 17 0,0 0-23 16,-1 2 8-16,0-2-9 0,1-2 24 0,2 2-23 16,-2-2 19-16,-1 1-6 0,1 1-14 0,0 0 1 15,1-1 0-15,-3 1 6 0,2 0 5 0,0 0-6 16,0-1-1-16,-4 8 8 0,-3-3-20 16,-1-1 9-16,-5-2 7 0,-2-2 2 0,-1 1 6 15,-3 0-16-15,0-2 14 0,-1-3-14 0,-1 1 20 16,12-2-9-16,-6 0-10 0,-3 0-9 0,-21-12-19 15,19 5-33-15,4 1 6 0,-1-6-208 0,1-1-99 16,2-2 17-16,5 1 11 0,1 0 29 16</inkml:trace>
  <inkml:trace contextRef="#ctx0" brushRef="#br0" timeOffset="330906.0151">29998 2217 340 0,'21'3'211'0,"0"0"-35"0,1 2-47 0,-1 0-12 15,-2 1-22-15,0 0 25 0,3 1-32 0,-5 4 8 16,3-1-48-16,0 0 22 0,1 1-34 16,-1-2 18-16,-5 2 9 0,0 2-5 0,-4-2-29 15,2 1 2-15,-3 1-8 0,1 1 2 16,0-3-9-16,-3-1 18 0,-1-1-23 0,-2-2 16 16,0 0 3-16,-3-2-7 0,1-2-12 15,0 0 5-15,0 0-13 0,2-2 4 0,-1 0-34 16,2-1-8-16,-6 0 49 0,8 0-38 15,2 0 36-15,14-10-9 0,-10 4-7 0,-3 2 40 16,-3 1-7-16,-2 1 1 0,-1 0 5 0,-1 0-9 16,-1 2-1-16,-1-1-24 0,1 1 25 15,-3 0 3-15,-3 5-9 0,-7 4-13 0,-3-2 7 16,-5 3-2-16,-3 1-5 0,-1-1 15 0,-2 2-7 16,-3 1-5-16,1 1-7 0,-4 2-5 0,-1 1 18 15,1 2-7-15,-1 2 12 0,0-1-12 16,1 2-5-16,2-1 3 0,1 2-1 15,0 1 3-15,0-1-5 0,3 0-5 0,-2 0-61 16,2-6 7-16,1 1-310 0,-1-2-10 0,1-6 51 16,-3 2 5-16,-1-4 14 0</inkml:trace>
  <inkml:trace contextRef="#ctx0" brushRef="#br0" timeOffset="370691.5812">1983 3237 456 0,'0'0'121'0,"0"0"-19"0,0 0 23 0,0 0-28 16,0 0-25-16,0 0 8 0,0-14-12 15,0 14-6-15,0 0-13 0,0 0-3 0,0 0 18 16,-16-21-9-16,16 20-24 0,0 0-11 16,0-1 1-16,0 0-7 0,0 2-11 0,0-1 17 15,0 0-8-15,0 1 22 0,0-2-6 0,0 2-19 16,0-1 4-16,0 1-24 0,0-2 32 16,0 2-4-16,1 0-10 0,2-1-20 0,0 1 26 15,2 0-17-15,1-1 18 0,0 1-31 16,11-3 46-16,4 1-41 0,-1 1 24 0,2 0-19 15,3 0 14-15,0-1-1 0,-1 2 3 0,1 0-19 16,6 0 23-16,-15 0-6 0,8 0-1 16,6 0 8-16,2 0-8 0,2 0-10 15,-1 0 13-15,35 11-12 0,-38-10-6 0,-3 2 24 16,-2 0-8-16,-2 0-22 0,-5 0-4 0,0-2 36 16,-5 0-13-16,-4 1 0 0,1 0 7 0,-4 0-1 15,-1-1 4-15,0 0-27 0,-3-1 17 0,-2 0 1 16,0 0-8-16,0 0 7 0,0 0 21 15,8 0-31-15,-8 0-15 0,7 0 13 0,-7 0 29 16,0 0-22-16,7 0 14 0,-7 0-19 16,0 0 6-16,7 0 6 0,3 9 0 0,-9-8-11 15,-1 1-12-15,0 1 2 0,0-2-54 0,-1 1-75 16,-1 0-154-16,-2-1-33 0,1-1 11 0,1 0-33 16</inkml:trace>
  <inkml:trace contextRef="#ctx0" brushRef="#br0" timeOffset="371336.0223">2658 3029 291 0,'-1'-2'79'16,"2"2"41"-16,-2-1-47 0,1 1-29 0,0 0 0 15,1 0 17-15,0 0-3 0,-1 1-24 16,2-1 2-16,2 0-10 0,-1 2-4 0,1 1 7 15,1-2 12-15,0 2 6 0,1-1-16 0,11 4-4 16,-2 1-11-16,0-1 0 0,0 1-1 16,-2 2-23-16,0 0 31 0,1 1-18 0,-3 0-18 15,0 1 23-15,0-1-28 0,-3 2 12 16,1-1 12-16,-1 2-18 0,1-2-1 0,-3 3 22 16,-1-4 7-16,-1-2-1 0,1 9-11 0,-1-6-8 15,-3 0 0-15,-1-1-1 0,0-10 37 0,0 8-16 16,0 3-22-16,-16 15 25 0,7-10-1 0,-1-3-1 15,-2 1-4-15,0-2 23 0,-5 2 4 16,0-2-24-16,-3 3 5 0,-1-3 2 0,2 2 11 16,-3 2-8-16,0-2-15 0,0-1 14 15,1 0-2-15,0 0-2 0,4-2 5 0,-2 1-14 16,-1 1-20-16,4-4 22 0,-1 0-10 0,4-2 0 16,0 2 4-16,5-3 5 0,3-3 6 0,1-2-30 15,0 2 46-15,0-2 2 0,-1 1-2 0,2 0 3 16,2-1-6-16,-2 0 15 0,2-1-8 15,-1 0-38-15,0 0 27 0,-1 1-16 16,1-1 14-16,2 0-5 0,-2 1-16 0,1-1 6 16,0 0 5-16,0 2-7 0,-1-1 24 15,0-1-9-15,-1 2-10 0,-1-2-20 0,2 1-30 16,-1 2 4-16,0-3-72 0,-1 1-102 0,2 0 16 16,2-1-171-16,0 0 14 0,0 0 28 0</inkml:trace>
  <inkml:trace contextRef="#ctx0" brushRef="#br0" timeOffset="446232.2992">14292 8460 277 0,'-13'0'198'0,"13"0"-20"16,0 0-43-16,0 0 12 0,0 0-26 15,0 0 0-15,0 0 9 0,0 0-5 0,-14 0-9 16,14 0-18-16,0 0-8 0,0 0-3 0,0 0-14 15,0 0 2-15,0 0-24 0,-23 9 6 16,26-10-12-16,-3 1-15 0,0-1 18 0,-3 1-18 16,1 0 9-16,2-1 2 0,0 1-14 0,2-2-13 15,-2 1-3-15,5 0-7 0,-2-1 8 0,3-1 19 16,10-3-26-16,0-1 12 0,-1-2-10 16,5 2 23-16,-4-2-20 0,0 1-20 0,2-2 24 15,-1 1 2-15,0-1-1 0,1-2-12 16,-3-1-5-16,1-1 10 0,-2 0-9 0,1 0-3 15,-3 0 14-15,1-1-10 0,-3 1 0 16,-2 1 5-16,-1-1 5 0,1-1-16 0,-3 0 17 16,-3 4-11-16,1 0 10 0,-3-1-2 0,0 12-8 15,0-10 7-15,0-4 10 0,-12-14-12 16,8 12-6-16,-2 2-5 0,1 3 6 0,1 3 4 16,0 2-1-16,0-2 5 0,0 3 10 0,1 0-2 15,-1 0-20-15,0 3 2 0,2-1 12 16,-2 0-25-16,-2 1 20 0,2 0 4 0,0 2-1 15,4 0-11-15,0 0-1 0,-7 0 10 0,-12 18 5 16,4-7 0-16,3 3-7 0,3 1-9 16,-3 1 14-16,2 3-9 0,6 0 8 15,0 2-5-15,-1 0-1 0,-3 6 12 0,0 0-23 16,1 0 12-16,1-2-8 0,4 5-2 0,1 1 7 16,1 2-6-16,0-1 19 0,0 1-16 15,0-19-2-15,0 8 2 0,0 5 2 0,0 2-16 16,0 0 22-16,-11 34-15 0,7-33 2 0,1 4 19 15,1 1-4-15,-2-2-21 0,0-1 21 16,-3 0-5-16,0 0 5 0,-1-1-10 0,2-1 12 16,-2-1-9-16,-1-2 6 0,-1-1-10 0,-1-1 17 15,1 0-12-15,-1-1 0 0,1-1 5 16,-1 0-17-16,-1-2 22 0,1-4-27 0,-3 0-22 16,-1-2 1-16,-1-2-43 0,0-1 8 0,-4-6-141 15,2-1-139-15,0-1 23 0,9-4 23 16,-5 0-4-16,-15-15-24 0,16 5 10 0</inkml:trace>
  <inkml:trace contextRef="#ctx0" brushRef="#br0" timeOffset="446432.1811">14053 8932 412 0,'19'-11'172'0,"0"-3"-20"0,2 2-14 16,2-1-2-16,2 2-16 0,0 2-20 0,1 0 1 15,1-1-22-15,0 2-20 0,0-1-8 0,0 0-7 16,2 1 6-16,-1 0 10 0,-1 1-6 16,-2 1-24-16,-2 1 5 0,0-2-52 0,-2 3 3 15,-2 0-65-15,-1-4-123 0,-2-1-104 0,0 1 1 16,-1-2-9-16,2 1-10 0</inkml:trace>
  <inkml:trace contextRef="#ctx0" brushRef="#br0" timeOffset="446783.0353">15026 8257 251 0,'2'-10'235'0,"-1"4"-41"16,1 0-5-16,-2 1-10 0,0 1-35 15,0 0-14-15,-2 4-14 0,0-2-4 16,0 2-23-16,-2 2-10 0,-1 2-6 15,-11 5-1-15,1 5-16 0,1 1 9 0,-2 3-15 16,-2 1 7-16,4-1-11 0,0 3-5 0,1 1 8 16,-1 0-4-16,2 2-11 0,3 1-7 0,-5 0 0 15,3-1 23-15,2 1-8 0,1 2-22 16,0 0 12-16,3-3 1 0,1 2-11 0,2 0-13 16,-3-3 5-16,5-2-2 0,0-9-2 15,0 5-2-15,12 24-1 0,-1-24 5 0,-5 2 4 16,4-3-22-16,5 0 15 0,-3 0-8 0,-1-4-25 15,4-2-7-15,-1-1-36 0,2-4 7 16,-2-4-87-16,-14-1-78 0,10 0-126 0,2 0 23 16,12-19-28-16,-11 7 13 0,-2-1 51 15</inkml:trace>
  <inkml:trace contextRef="#ctx0" brushRef="#br0" timeOffset="447049.3538">15116 8482 220 0,'5'-10'225'0,"-2"1"-32"0,-1 4-26 0,3 0-43 16,0 1 16-16,1 0-32 0,0 3-28 15,0 0 16-15,-1 2-14 0,2 0 12 0,2-1-35 16,8 13-16-16,-2-3-3 0,-3 1 17 16,-1-1 6-16,-1 4-6 0,-1 1-15 0,-3-1 12 0,-2 1-31 15,-1 5 15-15,-2-4-8 0,-1-2 5 16,0-6 2-16,-14 16-12 0,3-6-2 0,-3-2-6 15,3 0 8-15,-5 1-3 0,3-4-7 16,-1 2-17-16,1-5-27 0,0 2-16 0,1-3-2 16,7-3-16-16,2 1 8 0,0-7-169 15,3 0-119-15,3 0 10 0,0-4 52 0,2 1 6 16</inkml:trace>
  <inkml:trace contextRef="#ctx0" brushRef="#br0" timeOffset="447266.4715">15387 8565 448 0,'6'-5'186'16,"-2"1"-50"-16,-1 2 4 0,-1 1-4 0,0-1-60 16,-2 2 16-16,0 0-32 0,0 0 18 0,-4 4-22 15,3 0 2-15,-2 0-5 0,-4 9 8 16,2 3-23-16,-3-3 4 0,0 1 1 0,1 0-7 16,3 3-10-16,2 1 11 0,0-6-40 0,2 2-3 15,0-7 20-15,0 6 12 0,15 12-8 16,-4-10-7-16,1-1-28 0,3-3 5 0,4-3-97 15,-1-2-85-15,1-2-137 0,-10-4 25 16,8 0 12-16</inkml:trace>
  <inkml:trace contextRef="#ctx0" brushRef="#br0" timeOffset="447666.7036">15928 8336 649 0,'1'-3'170'0,"2"1"-21"0,1 1-33 16,-1 2 14-16,-1 1-37 0,2 1 6 0,4 8-22 16,-1-2 5-16,-2 4-9 0,0 4-17 0,0 0-8 15,5 4 20-15,-4 0-19 0,-3 2 9 16,-1-1 16-16,-2 1-17 0,1 2-24 0,-1-14-2 15,0 8-5-15,-16 25 14 0,4-23-14 0,-2 3 5 16,-1-1 2-16,-3 1-18 0,0-2-15 0,-1 2 24 16,-1-2 0-16,-3-1-17 0,2-1 9 15,0-1 11-15,-2-2-10 0,0-3-2 0,-1-1-1 16,1 0-8-16,0-1 1 0,1 0 8 0,-3-1-25 16,4-1 26-16,-1-2-6 0,2-3-1 15,3-2-9-15,0 1 8 0,3-2 2 0,3-1 0 16,11-1-1-16,-10 0 9 0,1 0-6 15,3 0-3-15,-1 0 1 0,7 0-32 0,-9 0-32 16,-7-11-13-16,6 3 5 0,-5 2-308 0,2-1 0 16,-2-2 24-16,-2 2 20 0,-5-1 20 15,2 2 2-15</inkml:trace>
  <inkml:trace contextRef="#ctx0" brushRef="#br0" timeOffset="448418.4167">14586 9185 259 0,'1'-3'184'0,"1"0"2"16,-2 0-26-16,2 2-9 0,-2-3-30 0,3 2 3 16,-2 1-26-16,0 0-13 0,0-2 6 15,1 1-28-15,-1 0-1 0,-1 2 8 0,2-2-23 16,0 3-5-16,0 0-25 0,-1 0 28 0,1 0-20 16,-1 2-16-16,3 0 24 0,-4 0-20 0,2 1 19 15,0 1-15-15,-2 1 28 0,3 1-19 16,-3 0 13-16,1 10-10 0,-1-3-18 0,1 4 14 15,-1-10-9-15,0 4-6 0,0 4-14 16,0 0 22-16,0-1 5 0,-11 13-4 0,9-10-11 16,1-5 7-16,0-1-9 0,1-2-6 15,-1-1-12-15,1-2 22 0,0 1 15 0,-1-3-15 16,1 1-9-16,0-6 2 0,0 0 0 0,0 7 6 16,0-7-26-16,0 7 25 0,0-7 9 15,0 7 17-15,0-7 6 0,0 6-14 0,0-6 8 16,0 0-8-16,0 0 14 0,0 6-20 15,0-6-3-15,0 0 9 0,0 0-23 0,-6 7-6 16,6-7-20-16,0-2-37 0,0 0 6 0,0-1-315 16,2-1 12-16,2-1 17 0,2-7 21 15,-2 1 13-15,5-3 15 0</inkml:trace>
  <inkml:trace contextRef="#ctx0" brushRef="#br0" timeOffset="449814.2526">17395 8403 246 0,'-1'0'212'0,"-1"-2"-12"0,0 2-57 16,0-2 20-16,0 2-13 0,2 0-17 0,0 0-10 0,0 0-3 15,0 0-10-15,0 0-9 0,0 0-4 16,0 0-10-16,0 0-24 0,0 0 3 0,0 0-21 16,0 0 1-16,0 0-2 0,0 0-2 0,25-23 11 15,-6 16-15-15,1-3-29 0,-2 0 11 16,6-1 17-16,0-1 3 0,-2-1-11 16,0-1-2-16,-3-1 13 0,-1 2-13 0,4-2-5 15,-7 0-4-15,0-1 19 0,-3 1-32 16,2-2 16-16,-5 2 4 0,-1 0-1 0,-1 1 11 15,-6 3-12-15,-1-1-11 0,0 12 3 16,0-8-3-16,0-2 3 0,0 3 0 0,-16-14 4 0,12 13-5 16,-5-4-10-16,1 8 13 0,1-1-11 15,2 1 19-15,1 1-21 0,0 1 3 0,1-1 4 16,-1 3 3-16,4 0 1 16,0 0-4-16,-24 11-20 0,14 2 1 0,-1-2 7 0,1 3 11 15,0 4-2-15,-1 2 1 0,4 3-5 16,-1 0 4-16,-1 2-2 0,1 0-12 0,5 3 2 15,-1 0 2-15,-1 2 14 0,2 3-15 16,-1 0 1-16,-1 0 19 0,0-2-7 0,2 3-17 16,-2-2 8-16,2 2 13 0,-1-3-23 15,-1 3 4-15,4-1 9 0,-5 0-6 0,1-2 2 0,-1-2 13 16,0 1-12-16,-1-2-11 0,-1-2 0 16,1 0 26-16,0 3-16 0,1-4 10 0,-4-2-11 15,-2-1-6-15,0-1 9 0,-1-4 12 0,2 0-12 16,-3-4-7-16,1-1 0 0,-1-4-24 15,5-2-6-15,0-3 6 0,3-1-31 0,6-2 0 16,-8 0 0-16,8 0 6 0,-15-13-16 16,9-3 32-16,1 0-27 0,0-4 10 0,5 2 2 15,0 8 35-15,0-4-21 0,0 0 35 0,0-2-10 16,16-18 0-16,-8 15 4 0,-1 3-3 16,1 1-5-16,1 0 13 0,2 0-20 0,2 3 28 15,3-2-19-15,-2 1 2 0,1 2 9 16,1 1-23-16,-1 2-17 0,4-4 2 0,-4 1 4 15,7 4 5-15,-4-1-27 0,-2 2-26 0,1 0 36 16,-4-2 6-16,-2 2 3 0,3 1 5 0,-5-1 27 16,0 1-2-16,-2 3 9 0,1-2 30 15,-4 1 18-15,1 0-10 0,0 1 11 16,1-1 6-16,6-4-9 0,1 0 0 0,0 0 8 16,-2 3 8-16,6-2 0 0,-2 0 5 0,3 1-30 15,-1 1 10-15,-4 1 17 0,0 1-35 16,-3 1-6-16,0 1 11 0,-2 0 12 0,-8 0-20 15,8 0-3-15,-1 0 6 0,-7 0-20 0,23 16 22 16,-14-10-20-16,-4 2 24 0,-2-2-9 0,-1 2 6 16,-2 0-2-16,0-8 2 0,0 12-16 15,-11 16 16-15,3-11-27 0,-1 0 6 0,-2 0 6 16,1-3-15-16,4 3 0 0,-5 0 7 16,3-2 12-16,1-2-10 0,0 2-2 0,4 1 16 15,0-6-18-15,1-1 6 0,2-9 1 16,0 6-16-16,0-6-3 0,12 16 19 0,3-8-4 15,1-2-8-15,4-2 20 0,2-4-20 0,-11 0 1 16,7 0-9-16,4 0-22 0,2 0-33 0,27-17 7 16,-29 7-50-16,3 0 9 0,-3-5-154 15,2 3-124-15,-1-5 18 0,1-1 4 0,-2-2 33 16,1-2 7-16</inkml:trace>
  <inkml:trace contextRef="#ctx0" brushRef="#br0" timeOffset="450113.9038">18363 8307 523 0,'0'-11'228'16,"-1"-7"-28"-16,0 8-9 0,0 1 2 0,1 9-10 15,0-6-36-15,0 6-3 0,0-8-38 16,0 8 5-16,0-7-22 0,0 7-7 0,0 0-6 16,-4-9-15-16,2 12-3 0,-1 0-5 0,-6 11 3 15,1 0-8-15,-1 5-7 0,0 3 6 16,-2 0-6-16,1 2 3 0,1 1-28 0,-2-1 5 15,3 1 6-15,2-2-7 0,0 8 6 0,1-2 3 16,0 0-15-16,0-3 16 0,2 0-24 16,0-1 15-16,2-1-5 0,1-12 7 0,0 4-22 15,11 23 0-15,-5-21 8 0,0 3-8 16,1-3-2-16,3-3-4 0,-3 1-35 0,1-5-36 16,1-1-17-16,4-1 10 0,-2-5-199 15,-2 0-124-15,-1-3 25 0,0-1 46 0,11-13 40 16,-2 3 15-16,-5-3 5 0</inkml:trace>
  <inkml:trace contextRef="#ctx0" brushRef="#br0" timeOffset="450347.4087">18456 8482 401 0,'2'-14'191'0,"0"-1"19"0,2 0-42 16,0 1-25-16,0 3 8 0,1 2-25 15,5 1-11-15,-1 0 1 0,-2 3-32 0,0 3-9 16,0 0-1-16,-7 2-7 0,7 0 11 0,4 0-22 15,15 15-11-15,-14-8 8 0,-3 4-9 16,-1 2-15-16,0 0-16 0,-1 0 21 0,-3 3 0 16,-1-1-3-16,-3-5 1 0,0 2-22 15,-10 19 6-15,1-13 10 0,-3-2-37 0,0 0 0 16,1 0-36-16,-5-1-34 0,6-2 8 0,-4-2-96 16,3-1-151-16,4-3-44 0,2-1 45 0,1-4 39 15,3 1-2-15</inkml:trace>
  <inkml:trace contextRef="#ctx0" brushRef="#br0" timeOffset="450563.6226">18708 8475 237 0,'2'-7'249'0,"0"2"-43"0,-2 2-23 0,-1 0-48 16,0 0 19-16,-3 2-30 0,0 1-6 15,-1 0-5-15,1 1-42 0,-1 2 7 0,-9 6-9 16,2 1-17-16,4 5 4 0,-2-2 22 0,0 2-26 15,0 1-1-15,2 2 5 0,3-1-29 16,1 0 7-16,2-4-15 0,2-1-3 0,0-12 3 16,0 10-11-16,0 0-23 0,11 14-26 0,2-11 3 15,-2-3-125-15,1-1-137 0,1-2-59 0,-2-2 31 16,0-4 51-16,-11-1-36 0</inkml:trace>
  <inkml:trace contextRef="#ctx0" brushRef="#br0" timeOffset="450964.5046">18969 8285 320 0,'2'-4'240'0,"0"4"-74"0,1 0-4 16,1 1-8-16,1 1-44 0,0 1-10 15,9 7-17-15,-5 3 0 0,0 3 18 0,-1 5-3 16,-2 0-23-16,-1 3 0 0,-2 1 8 15,-3-1-23-15,0 3-3 0,0-15-6 0,0 9 1 16,-11 25-2-16,2-19-12 0,-3-4 2 0,1-2-11 16,-2-1 8-16,-3 2-12 0,2-4 4 15,-4 3 9-15,0-3 2 0,-1 0-36 0,-1-4 27 16,-1-2-7-16,2 2-7 0,-4 0 11 0,2 0-14 16,2-4 4-16,-2 1 17 0,5-3-10 15,-1-2-8-15,3 0 24 0,1 3-11 0,4-8-3 16,1 1-4-16,0 1 9 0,3 0 10 0,2-2-15 15,1 0-2-15,-1 1 3 0,2-1 14 16,-2 0-12-16,2-1-21 0,-1 1 9 0,2-1-8 16,0 0 8-16,0 0-7 0,0 0-1 15,0 0-25-15,-3-1-35 0,4 0-45 0,2 0 10 16,-1-2-322-16,1 0 29 0,0-1 25 0,-1-1 36 16,-1 1 20-16,-1-2 13 0,1 0 3 0</inkml:trace>
  <inkml:trace contextRef="#ctx0" brushRef="#br0" timeOffset="457894.9524">15788 10218 244 0,'0'-14'226'0,"0"14"-53"0,0 0-12 16,13 0-16-16,-13 0-27 0,0 0-9 15,0-12 5-15,0 12-21 0,0 0-13 0,25-18-9 16,-24 16-1-16,0 1-9 0,1-1 2 0,-2 1-34 16,2 0 12-16,-2 2-5 0,1-2-2 15,0 0-19-15,-1 1 21 0,1 1-25 0,0 1 19 16,-1 0-9-16,-1 1 2 0,0-1 1 0,-1 4-1 15,-3 11-1-15,-2-3 0 0,-5 4-1 16,-1 0-11-16,-2 1-24 0,-2 0 23 16,-3 0 14-16,-2 3 7 0,-2 0-41 0,1 0 31 15,-3 0-14-15,-1 0 9 0,1 0-8 16,0-1 7-16,-1 1-23 0,0-3 20 0,0 2-3 16,-1-1 7-16,1-3-24 0,0 3 1 0,0-2-6 15,1 0 28-15,1-1-13 0,0-2 11 16,2 1-9-16,2-4 1 0,-1 1 10 0,1-3 4 15,0 0-10-15,6-4 8 0,-4-1 0 0,3-1 1 16,3-2-31-16,2-2 27 0,11 0-5 16,-6 0 1-16,-2 0-7 0,-10-14 20 0,10 7-14 15,3-2 13-15,1 2-8 0,1-2-1 16,1 2 15-16,1-8-4 0,1 2-7 0,-1 1-5 16,1 3-9-16,0-5 25 0,16-13-11 15,-8 13 4-15,2-2 0 0,1 2-4 0,6-1 9 16,-1 1-19-16,-1 2 3 0,4-1 2 0,-7 5-6 15,6-3 3-15,-4 3 12 0,2 2-25 16,-4 3 20-16,-2 0-16 0,1 2 14 0,-11 1-4 16,10 0-10-16,4 0-5 0,15 11 2 15,-14-3 16-15,-2 2-16 0,0 0-1 0,-1 2 10 16,-1 1-7-16,3 4 4 0,-2-2 5 16,-1 3-7-16,-2 0 17 0,2 1-20 0,2 4-5 15,-5-2 15-15,2 3-22 0,2 0 16 16,-3 1-9-16,2 0 27 0,-1 1-15 0,-1-2-14 15,-2 2 11-15,1-2-16 0,-3 2 27 0,-1-4-7 16,1-1 4-16,-2 0-11 0,0-1 17 16,1-2-19-16,-3 0 1 0,0-1 4 0,1-2 10 15,-2-3-14-15,0-1-4 0,0-11 17 16,0 7-13-16,0 0 3 0,0-7 9 0,0 8-13 16,0-2 5-16,0-6 1 0,0 7-4 0,0-7 3 15,0 7-1-15,0-7 13 0,0 7-12 16,0-7-24-16,0 0-33 0,1 7-51 0,3-11 12 15,5-7-198-15,3-2-89 0,4-4 22 0,-1 1 0 16,3-2 15-16,-5 0 6 0</inkml:trace>
  <inkml:trace contextRef="#ctx0" brushRef="#br0" timeOffset="458677.4926">16277 10326 298 0,'4'-2'214'0,"-1"-3"-18"0,0 1-33 15,0 1-13-15,1 2-23 0,0-3-28 0,1 3 6 16,1-4-16-16,0 3-8 0,10-3-5 0,-2 1-9 15,2-2-13-15,0 1-4 0,0 0-11 16,3-1 2-16,-2 0-4 0,1-6 15 0,1 5-9 16,-1-3-4-16,1 2-7 0,-2-2 14 15,-2 0-24-15,1 0 9 0,0-3-13 0,-2 2 5 16,0-2-14-16,0 1 31 0,-4-3-35 16,0 1 15-16,-4-2 7 0,-1 3-12 0,-1-1-6 15,0-3 11-15,-3 6-8 0,-1-1 2 0,0 12 7 16,0-9-5-16,0-2-6 0,0 1 10 15,-13-10-17-15,8 11 7 0,2 3 8 0,-1 0-11 16,1 1-5-16,0 1 3 0,-2 0-2 0,3 1-9 16,-1-1 9-16,-1 1 12 0,1 1 6 0,1 0-13 15,-2 1 1-15,1 1-8 0,3 0 5 16,0 0 0-16,0 0 3 0,-15 12-10 0,8 0 8 16,1 3 8-16,1 0-22 0,0 2 19 15,0 1-18-15,2 2 15 0,-1-1-9 16,0 5 15-16,2 1-12 0,0 0-7 0,2-12 13 0,0 9-7 15,0 5 0-15,0 0 11 0,0 3 1 16,-13 30-9-16,9-32 2 0,0 2-1 16,-2 2-3-16,-2-1 3 0,-4 2 4 0,0 0-15 15,-1 1 5-15,-1 0 2 0,0 0-10 0,-4-1 12 16,1 1 9-16,2-1-17 0,-3-3 14 16,2-1 2-16,-1-1-19 0,1-4 9 0,2-1 2 15,2-1-4-15,-2-1-1 0,1-3 5 16,2-4-10-16,-1-2-2 0,3-1 11 0,0-7-6 15,3-2 3-15,-2-2-8 0,8 0 1 0,0 0 12 16,-12-11-12-16,7 0 10 0,4-4 1 16,-1-5-11-16,2 9-8 0,0-5 20 0,0-1-5 15,0-3-9-15,13-21 2 0,-7 17 4 16,5 1 11-16,-2 3 6 0,3-1-16 0,1 2 4 16,1 1 20-16,2 0-30 0,1-1 20 15,2 1-14-15,2 2 9 0,1-2-2 0,2 4-10 16,1-1 27-16,-2 3-20 0,-2 2 7 15,5 0-21-15,-1 3 4 0,0 0-1 16,-7 3 16-16,0 1-38 0,-4 1-12 0,-2-1-44 16,-12 3 9-16,9 0-151 0,0 0-156 0,-1 0 26 15,-8 0 17-15,8 0 47 0,-8 0 11 0</inkml:trace>
  <inkml:trace contextRef="#ctx0" brushRef="#br0" timeOffset="458960.0693">16871 10432 534 0,'4'-2'226'0,"0"2"-42"0,-1-1-20 0,1 1-20 15,-2 2-15-15,1 0-24 0,0 2-10 16,-1 2 14-16,4 7-27 0,-5-1 0 0,-1-12-23 16,0 14 8-16,0 4-5 0,-12 19-8 15,6-17-19-15,0-1-1 0,-1 5 17 0,0-2-24 16,-3 1 11-16,0-2-18 0,0 3 1 0,0-1-22 15,1 1 24-15,2-5-3 0,-3 1-7 0,2 0 6 16,0-4 3-16,2 0-15 0,0 0 3 16,2-4 5-16,0-4-4 0,1 0 6 0,0 0-7 15,2-1-11-15,-1-4-16 0,1 1-30 16,1-1-28-16,0-1 6 0,0-2-225 16,2-2-85-16,1 1 25 0,1-2 19 0,8-11 11 15,2-4 0-15</inkml:trace>
  <inkml:trace contextRef="#ctx0" brushRef="#br0" timeOffset="459311.2654">17298 10137 290 0,'5'-17'328'0,"-1"2"-61"16,0 3-60-16,-1 4-31 0,-1 2-16 15,0 1-24-15,-1 2-6 0,0 0-11 16,-1 4-18-16,-1 1-20 0,0 1-10 0,-1 1 2 16,-4 11-8-16,0 0-8 0,-1 3 11 15,-2 3-33-15,1-1 6 0,-1 1 2 0,2 3-13 16,0 1-1-16,-2 0-11 0,0-2 16 16,-2 1 3-16,3 1-6 0,-1 0-15 0,0-1 4 15,-3 1-9-15,6-3-5 0,-1 2 21 0,2-2-5 16,3 1 1-16,-3-1-25 0,5-11 18 0,0 6-19 15,0 1-2-15,16 21 2 0,-9-20 13 16,1-1-11-16,6-3-23 0,-4-2-22 0,3-2-23 16,-1-3-38-16,1-2 10 0,-2-3-254 0,-2-3 24 15,-9 0-49-15,22-11 25 0,-10 2 41 16,0 0-13-16</inkml:trace>
  <inkml:trace contextRef="#ctx0" brushRef="#br0" timeOffset="459560.1285">17564 10324 425 0,'11'-12'222'0,"1"5"-48"0,-2 1-25 16,-1 3-15-16,-1 3-8 0,-8 0-2 16,7 0-25-16,4 0-6 0,12 16-17 0,-10-10-19 15,-8 4 10-15,-3-1-9 0,4 5-13 16,-4-2 0-16,-1-3-6 0,-1 1 11 0,0-10-16 15,0 14 3-15,0-1 12 0,-15 20-23 0,7-18-10 16,-3 0 22-16,3-2-33 0,-6-1-1 16,6 1-17-16,-5-2-27 0,6-3 6 0,-1-1-92 15,2-4-52-15,1 0-94 0,2-1 21 16,2-2 18-16,1 0-48 0,1-4-25 0</inkml:trace>
  <inkml:trace contextRef="#ctx0" brushRef="#br0" timeOffset="459793.5203">17728 10368 348 0,'9'-14'241'0,"-1"3"-43"0,-1-1-29 16,-2 3-16-16,0 2-14 0,-2 4 1 16,0-2-38-16,-1 2-12 0,-1 2 2 0,-1 1-8 15,0 1-17-15,-2 1-12 0,-2 3-4 16,-7 6 1-16,-1 3-12 0,0-3-21 0,-2 4 23 16,1-1-4-16,0 3-5 0,3-3-17 15,0 3 12-15,0 1-7 0,1-4-5 0,3-1 11 16,2 1-11-16,2-1 6 0,2-3-6 0,0-3-13 15,0 2 9-15,0 1 2 0,11 8-29 16,-5-12-41-16,-1-1 8 0,9 3 6 0,-5-6-189 16,2-1-130-16,0-1 24 0,-3 0-21 0,6 0 9 15</inkml:trace>
  <inkml:trace contextRef="#ctx0" brushRef="#br0" timeOffset="460111.8613">18059 10074 461 0,'-1'-5'214'0,"1"3"-63"0,0-1-13 16,0 1 11-16,2 2-17 0,-2 1-17 16,2 1-6-16,1 1-13 0,1 1-13 0,6 9 1 15,-1 1-40-15,2 2 25 0,-1 2-11 0,0 0-8 16,1 5-8-16,-2-2 3 0,-3 2-3 0,3 1-15 15,-3 0 11-15,-2 3-15 0,1-2 6 16,-3 2 6-16,-2-15-19 0,0 9 7 0,-11 23-11 16,2-17 13-16,-1-5 6 0,-2 0-23 15,-4 1 14-15,-1 1-21 0,-5 0-15 0,0 1 28 16,-4 0-1-16,-1-2 0 0,2 1-12 0,-3-3 7 16,-1 2-39-16,2 0 1 0,0-7-148 15,-2 0-176-15,0-1-17 0,3-1 28 0,-2-4 13 16,2-2 62-16</inkml:trace>
  <inkml:trace contextRef="#ctx0" brushRef="#br0" timeOffset="467493.4222">12159 8369 323 0,'0'0'170'0,"13"0"-17"0,-13 0-64 0,0 0 34 15,0 0-14-15,0 0-28 0,0 0 9 16,0 0-13-16,0 0-9 0,0 0-24 0,26 3 16 16,-25 3-12-16,-1 1-36 0,0 1 36 0,0 0-4 15,0 9 1-15,0 0-11 0,0 2 21 16,0 2-17-16,0 1-11 0,-11 19-35 0,11-19 35 15,-5 3-8-15,0-4 3 0,1 2-5 16,-3-1 0-16,3 2 2 0,-4 1 1 0,3-1 2 16,-2-5-22-16,0 1 6 0,2 0-12 0,1-2 19 15,0 2 7-15,-2-5-10 0,4-5-30 16,0-1 32-16,0-1 0 0,0-3-2 0,-1-1-20 16,2 0 48-16,0 1 2 0,-1-2 11 0,2 0-1 15,-2-2 0-15,2-1-18 0,0 0 8 0,0 0-8 16,0 0-4-16,-4-13-5 0,8 0 8 15,-2 1-12-15,3-6 6 0,3-1 0 16,-2-1-1-16,0-1 9 0,3 2-25 0,-1-6 1 16,5 2 6-16,-2-1 7 0,2 4-13 0,-2-2 8 15,0 0 13-15,1 0-10 0,-1-1-9 0,2 1 8 16,-2-2-4-16,2 5 16 0,1-4-4 16,0 4-31-16,0-1 31 0,-1 1-1 0,-2 5-18 15,3 1-2-15,-4 2 12 0,1 1-22 16,1 1 0-16,-1 5 11 0,1 1 7 15,-3 3-13-15,-9 0-3 0,6 0 3 0,15 12-3 16,-8-4 19-16,1 6-15 0,-6 1-4 0,1 0 13 16,-4 5-3-16,2 1-2 0,-5-1-11 15,-1 1 16-15,-1-10-9 0,0 4 1 0,0 2-8 0,0 1 3 16,-17 23 11-16,10-22-17 0,1-2 5 16,-4-2 8-16,2-2-3 0,1 0 9 15,1-5-18-15,1 0 13 0,0-1-7 0,3-4 3 16,0 2-4-16,0-2 3 0,0 0-7 15,-1-3 1-15,3 0 1 0,0 0 20 0,0-3 4 16,2-2-11-16,5-7 6 0,5-4-13 0,-1-2-11 16,5-1 4-16,-1-3 8 0,1 6-7 15,-1-5 2-15,0 1 10 0,-2-1-10 0,0 5 12 16,-2 2-3-16,0 1 8 0,0 2-20 0,-1 2 14 16,-4 3-13-16,-3 2 9 0,-1 0-1 15,2 0-15-15,-2 3 11 0,0 1-12 0,-2 0 19 16,0 0-12-16,0 0 6 0,4 10 1 15,-4-4-8-15,-1 2 2 0,-1 11 3 0,2-10 0 16,-9 23 3-16,6-11-6 0,-3-1 16 0,4 3-3 16,-1-3-4-16,0-1 7 0,2 1-10 15,1-10-9-15,0 4-3 0,0 1 15 0,0 2-16 16,0 1 8-16,13 16 2 0,-4-21 2 0,1 0-3 16,1-3 16-16,1 0 2 0,5-2-16 15,-2-3-4-15,-1-1 10 0,1-2-8 0,-3-1 10 16,-12-1-6-16,9 0-6 0,2 0-11 15,13-12 5-15,-9 5 16 0,-4-2 7 0,-1 0 2 16,0 2-18-16,-5-2-5 0,-1 3 6 0,-2-3 2 16,2 3-4-16,-2-2 2 0,-2 3 0 15,0-2 6-15,0 1-8 0,0 6 9 0,0 0-16 16,0-7 25-16,0 0-15 0,0 7-13 0,0-8 13 16,-13-2 0-16,9 7 0 0,0 1 3 15,-2-1-3-15,2 2 5 0,0-1-9 0,1 2 1 16,1 0 18-16,0-1-2 0,0 2-12 15,0-2 0-15,-3 2-5 0,5 1 4 0,0-2-10 16,0 0 4-16,-3 3 13 0,6-2 8 0,-3-1-5 16,3 0-13-16,-1 0-1 0,2 0 5 15,-2-1-6-15,3-1-7 0,-1 1 0 0,0-2 12 16,2 1 6-16,-2-1 10 0,0 3-15 0,-1-2-10 16,1-1 4-16,-2 1 6 0,2 2 1 0,-3-1-3 15,3-1 16-15,-2-1-13 0,3 3 12 16,-4-1-19-16,-1 1-2 0,2 0 5 0,-2 0 9 15,0 0-14-15,0 0 1 0,0 0 18 0,11 10-9 16,-9-6 2-16,-2 1-2 0,2 2-7 16,-2-2 11-16,2 1-6 0,-2 1 7 0,0 0-21 15,2 12 14-15,-2-10 14 0,0 4-15 0,0 2-1 16,0-1-8-16,0-1 10 0,0-1-22 16,0-1-22-16,0-2-19 0,0 0-43 0,0-3 4 15,0 1 8-15,0-7-206 0,0 6-72 16,0-6 24-16,0 0 25 0,10 8-16 0,-8-10 9 15</inkml:trace>
  <inkml:trace contextRef="#ctx0" brushRef="#br0" timeOffset="467722.3803">13059 8687 430 0,'6'-8'223'0,"-1"1"-33"16,-3 3-16-16,3-1-16 0,0 3-21 0,-3-1-6 15,2 1-33-15,-1 0 18 0,3 2-20 0,-2 0-20 16,4 0-1-16,-8 0-20 0,6 0-3 15,5 0-5-15,19 16-8 0,-16-10 9 0,-2 1-12 16,2 3-13-16,-3-3 8 0,-4 2 11 0,0 2-2 16,0 0-27-16,-5 0 12 0,2-2 7 15,-4 0-27-15,0-9-30 0,0 8 2 0,0-2-39 16,0 1 5-16,0-1-32 0,0-6-38 16,0 7 1-16,0-7-46 0,0 0-47 0,0 0 8 15,-6 7-3-15,8-9 18 0,0-2 49 16</inkml:trace>
  <inkml:trace contextRef="#ctx0" brushRef="#br0" timeOffset="467907.6297">13250 8768 813 0,'9'-12'102'0,"-4"0"18"0,1 3 4 0,-3 0-7 16,1 2 14-16,0 0-8 0,-4 1-7 0,2 1-12 16,0 1-36-16,-2 0 11 0,0 4 11 0,0 0-19 15,0 0-3-15,-8-5-19 0,1 5 15 16,-9 5-16-16,-4 1-19 0,-2 0 15 0,-1 2-17 16,3 1 11-16,-2 1-16 0,-1 2 10 0,4 2 2 15,-2 0 1-15,2 1-16 0,0-2 3 16,-1 5-9-16,1 2 1 0,-3-3-8 0,2 2-5 15,1 0-20-15,2-3-55 0,-3 1 8 0,2 0-216 16,2-6-90-16,3-3 23 0,1 1 25 16,6-5-1-16,3 0 45 0</inkml:trace>
  <inkml:trace contextRef="#ctx0" brushRef="#br0" timeOffset="468457.6059">14068 7860 605 0,'8'-11'175'0,"-5"2"-10"0,3 1-8 16,-4 4-41-16,4-2 5 0,-4 2-12 0,2 2-8 15,-1-1-11-15,-1 3-12 0,0 1-6 16,-2 1-16-16,2 3 0 0,0 0 5 0,-2 2-20 16,2 14-5-16,-2-12-15 0,0 10 6 15,-11 27-17-15,5-19 12 0,-4 3-7 0,-1 2 18 16,1 2 4-16,-5 3-20 0,-2 4-18 0,-1 4 19 16,-3 0-3-16,-1 2 9 0,-3 1-12 15,1 1-6-15,-1-2-16 0,0 3 20 0,1 0-2 16,1 1 0-16,-2 1-15 0,4 3 20 0,0-2-11 15,2 2 18-15,4-2-13 0,-1 0 4 16,7-1 3-16,1-2-14 0,2 0 5 0,4-2-1 16,2-25 1-16,14 46 1 0,1-27-17 15,6-1 19-15,4-4-32 0,6 0 3 0,5-4-41 16,6-1 6-16,4 0-78 0,5-4-116 0,5-8-88 16,7 0 23-16,7-6 18 0,2 0 12 0</inkml:trace>
  <inkml:trace contextRef="#ctx0" brushRef="#br0" timeOffset="468972.587">16273 9085 568 0,'5'3'127'0,"-2"2"10"0,-1 1-18 0,0-2-12 15,0 1-6-15,-2 3-24 0,0 0 13 16,0 0 1-16,-10 22 2 0,2-14-38 0,-2 2 4 16,-4-1-1-16,-1 2-24 0,1-1 8 15,-3 0 5-15,-2-4-10 0,0 3 4 0,0-2-19 16,1-1 13-16,-2 1-7 0,-2-4-15 0,4 1 20 16,1-2-19-16,3 0-43 0,2 0 4 15,3-5-235-15,3 0-78 0,2-3 0 0,3 0 31 16,0-1 6-16</inkml:trace>
  <inkml:trace contextRef="#ctx0" brushRef="#br0" timeOffset="469922.181">19571 8041 234 0,'0'0'109'0,"0"0"10"0,0 0-54 0,0 0-7 16,0 0 42-16,-26 9-11 0,21 9-18 16,3 0 18-16,-1 2-31 0,2 5-10 0,1-2 14 15,0-9-22-15,0 6 11 0,0 7 13 16,0 1-22-16,0 1-12 0,-12 34 8 0,7-29-2 16,-4 1-4-16,-2 1-3 0,-2 0 5 15,-1 1 7-15,-2 1-50 0,-4 1 43 0,-2-1-22 16,-2-1 7-16,-4 4 16 0,-2-1-11 0,-4 1-19 15,-3-3 10-15,1-2 14 0,-3-1 7 0,-1-3-15 16,0-1-8-16,0-3 22 0,0-4-4 16,0-3 6-16,1 0-8 0,0-3 6 0,3-3 2 15,2-1 5-15,4-1-17 0,0-1-11 16,0-2 4-16,6-2 8 0,0 0 1 0,4 1-11 16,3-3 6-16,0-1 3 0,7 0 10 0,1-2 4 15,3-1-3-15,-1 1 3 0,3-2-1 0,1 0-3 16,0 0 7-16,1-1-19 0,1 0 6 15,1 0-9-15,0 0-11 0,5 0-23 0,-2 0-9 16,0 0-30-16,0 1-34 0,2 0 8 0,-3 1-193 16,-2 0-113-16,2 1 31 0,-2 1 27 15,-2 0 15-15,-7 7 9 0</inkml:trace>
  <inkml:trace contextRef="#ctx0" brushRef="#br0" timeOffset="470270.4177">18491 9613 377 0,'7'-1'200'15,"10"-5"-29"-15,4 0-23 0,-3 0-12 0,3 0-9 16,-1 1-17-16,4 0-18 0,-4 1-15 0,4-2-11 15,3 2 14-15,0-1-1 0,2 3-24 16,1-4 10-16,1 0-7 0,0 1-3 0,-1-1 11 16,3 1-14-16,-2 0-11 0,-3-1 13 15,1 2-12-15,0 0 5 0,-3-3-10 0,-1 3-7 16,0-1 5-16,-1 3-16 0,-2-1 13 16,-1-1-4-16,2 4-5 0,-7-3 0 0,-2 0 7 15,-5 0-3-15,0 2 5 0,0 0-21 16,-3 1-8-16,0-2-10 0,-3 1-32 0,0 1-7 15,-3 0-48-15,0 0 7 0,0 0-215 16,2 0-66-16,-6 1 23 0,0 1 24 0,-3-2 25 16,-9 2 2-16</inkml:trace>
  <inkml:trace contextRef="#ctx0" brushRef="#br0" timeOffset="470588.1712">18737 9710 212 0,'25'-3'213'0,"-10"3"-36"0,25-8-24 0,-9 2-1 16,-1 0-8-16,1 1-29 0,1 2 2 0,2-2-39 15,-1 2 1-15,-1-2 1 0,0 1 5 16,-1-1-27-16,0 1 21 0,1 1-9 0,-2 0 0 15,-2-1-12-15,-3-2 13 0,-3 2-9 0,4 2 4 16,-9-3-13-16,-3 3 3 0,-1-4-13 16,6 5 3-16,-11-3 2 0,-1 3-17 15,0-1-8-15,0-1 13 0,-7 3-29 0,0 0-1 16,0 0-46-16,0 0-44 0,7 0 8 0,-7 0-330 16,5-7 36-16,-6 4 64 0,-2-1-26 15,-3-13 2-15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5T03:48:00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21320 15404 509 0,'-15'14'116'15,"-4"17"18"-15,15-15-31 0,0-1 32 0,-86-8-23 16,90 4 120-16,13 18-27 0,-5-8-1158 16,-4-4 1396-16,1 4 85 15,-3-2 57-15,-2-11-2141 0,0 6 1556 0,0 0 0 0,0 3 0 16,0-3 0-16,0-1 0 0,0 1 0 0,-12 14 0 15,9-18 0-15,3-1 0 0,-2-3 0 0,-2 0 0 16,2-1 0-16,0 0 0 0,1-1 0 16,-1-1 0-16,0 1 0 0,2-4 0 0,0 0 0 15,0 0 0-15,0 0 0 0,0 0 0 16,-6 8 0-16,6-9 0 0,-2-1 0 0,0-1 0 16,1 1 0-16,-1-3 0 0,2-3 0 0,0 2 0 15,-3-13 0-15,1 1 0 0,2 7 0 16,0-5 0-16,0-6 0 0,14-25 0 0,-9 18 0 15,1 3 0-15,7 0 0 0</inkml:trace>
  <inkml:trace contextRef="#ctx0" brushRef="#br0" timeOffset="0.9954">21475 15052 3146 0,'11'-4'25'0,"-2"-1"-27"0,6 2-8 0,-3-1 8 15,-2 3-4-15,-1 1-23 0,-9 0-5 16,10 0 10-16,-3 0-12 0,19 12-16 15,-14-3 9-15,-3-4 12 0,-3 2-31 0,-2 2 3 16,-1-3-6-16,-1 1 3 0,-1 0-35 0,-1-7 15 16,0 7 1-16,0-2-2 0,0 8 9 15,0 3-23-15,-14 14-4 0,8-13 3 0,1-4-9 16,-3-2-20-16,4-4-35 0,1 1-67 16,1-3-67-16,-3-1 15 0,0-1 7 0</inkml:trace>
  <inkml:trace contextRef="#ctx0" brushRef="#br0" timeOffset="3447.5085">14306 9331 383 0,'2'-2'217'16,"2"2"-36"-16,-1-1-38 0,-3 1-11 0,-2-2-14 16,1 2-12-16,-3 0-34 0,-3 2 24 0,-8 2-22 15,-2 1 4-15,0 1-32 0,3 0-33 16,-1-1-1-16,0-1-1 0,5 1-1 15,1-4-191-15,5 1-147 0,-2-1 25 0,2-1-26 0,4 0 34 16</inkml:trace>
  <inkml:trace contextRef="#ctx0" brushRef="#br0" timeOffset="5671.158">18704 15016 220 0,'0'0'84'0,"0"0"21"0,0 0-23 0,0 0-41 0,0 0-5 16,19 6 16-16,-17-1-8 0,5 8 8 15,-1-1-14-15,1 1-28 0,-3-1 52 16,-1-4-31-16,0 1-5 0,1 6-2 0,-2-1 20 16,-2-1-5-16,0-13-4 0,0 15-34 0,0 2-1 15,-12 22 0-15,6-19 0 0,-2 1 1 0,-2-1 39 16,2 0-38-16,3 1 1 0,-4-3-2 15,2 2 16-15,0-2-4 0,1-2-2 0,0 1-1 16,-1-2-1-16,1-1 27 0,2-4 0 16,0-1-2-16,1-3 10 0,0 0-5 0,2-2-2 15,-2 2-6-15,1-3-40 0,1-1 9 0,0 1-15 16,1 0 1-16,-2-1 65 0,2 0-25 0,-1-2 21 16,0 1-1-16,0-1 8 0,1 0 9 15,0 0-19-15,0 0 2 0,0 0-9 16,-5-10-29-16,4 5 38 0,-1 0-22 0,1-1-8 15,-1-11-15-15,0 1 7 0,-1-1 7 16,0-3 11-16,0 3 14 0,2-5-18 0,1 3-7 16,0 7 3-16,0-6 4 0,0-3-15 0,14-25 5 15,-10 20 0-15,2-2-7 0,0 0 5 0,1-1-1 16,0 4-17-16,-1-2 15 0,2-2-8 16,1 3-13-16,0-3 12 0,2 1 10 0,-1 0-14 15,-1 0 8-15,3 0 0 0,6 3 11 16,-1-2-5-16,0 2 1 0,3 1-11 0,-1 3 9 15,2 1 3-15,-3 0-8 0,3 4 16 0,0 3-6 16,-1-1-1-16,1 3-12 0,2 4-4 16,-7 0 2-16,3 4 3 0,-19 3-3 0,16 0 1 15,14 17 4-15,-17-7-23 0,-2 6 26 0,-3 5-6 16,-3 1 8-16,-3 5 2 0,-2-12-10 16,0 7-7-16,0 3 1 0,-15 28 19 0,8-26-18 15,-1 1 18-15,-6 0-24 0,3-3 27 16,-3 0-11-16,-2-1 4 0,-3 2-27 15,1-4 17-15,-3 1 0 0,0-2 0 0,1-2-1 16,-6-2 4-16,4-3-6 0,2 2 18 16,-1-2-11-16,-1-3 0 0,2 1-14 0,1-6 26 15,1 0-20-15,3 1 14 0,5-4-12 0,-2 0 8 16,3-1-6-16,3-2 8 0,6 0 22 0,-7 0-14 16,7 0-6-16,-8 0 12 0,8 0-3 15,-14-12-11-15,14 9 4 0,-1-1-1 0,2-1-1 16,0 2 6-16,1-2-10 0,-2 1-7 0,5 0 14 15,-1 0 6-15,1 2-16 0,0-2 4 16,1 1 10-16,0 1-7 0,8-3-16 0,4 2 26 16,-5 2-29-16,0 0 13 0,-1 1 10 0,-12 0-10 15,15 0-11-15,1 0 7 0,18 15 4 16,-14-8 1-16,-3 0 7 0,3 4-5 0,2-1-12 16,-2-2 15-16,0 5 0 0,1-2-1 0,1 1-14 15,-1 2 0-15,0 0 10 0,0-1 1 16,-2 1-26-16,-1 1 12 0,0 0 10 0,-2 2 15 15,0-3-25-15,-3 1 12 0,-1 0-16 16,-3-1 13-16,1 1-2 0,-3-1 10 16,-1 0-2-16,-3-3 1 0,-1 2-3 0,-2-4-3 15,0-9-9-15,0 8 19 0,0 0-16 0,0-2 6 16,0 5-18-16,-11 8 13 0,8-10 6 0,1-3-15 16,0-2-33-16,1 0-2 0,0-1 5 15,-2 2-131-15,0-5-203 0,-1 2 24 0,2-4 23 16,-1-3 21-16,2-2 3 0</inkml:trace>
  <inkml:trace contextRef="#ctx0" brushRef="#br0" timeOffset="6306.5022">19637 14468 261 0,'-1'-7'161'0,"1"-1"13"15,1 1-31-15,0 1-9 0,0-12-56 0,-1 12 28 16,9-13 3-16,-6 11-31 0,0 2-9 0,1 0-8 16,0 0-6-16,2 3-6 0,-2 0-31 15,1 0 17-15,-1 2 6 0,1 1-26 0,-5 0 12 16,0 0 5-16,7 0-32 0,-7 0 9 0,19 22 30 15,-13-9-12-15,-5-1 12 0,-1-4-36 16,0 6-10-16,-10 21 27 0,5-13 6 16,-5 6-17-16,2-3 13 0,-2-3-20 0,1 2 6 15,-2 2 4-15,0 1-5 0,1 0-9 0,0 0 22 16,1-2-32-16,0 0 30 0,0 1-13 0,2-2-2 16,4-1-4-16,-2-3 16 0,2-1-16 15,2-5 5-15,-1 3-24 0,2-10 25 0,0 2 9 16,15 7-14-16,-3-7 1 0,-4-3 7 15,6-2 3-15,0 2-16 0,-3-2 18 0,-4-4-3 16,6 0 6-16,3 0-19 0,3 0 3 0,0 0 23 16,21-10-15-16,-21 9 7 0,-1-2-27 15,-5 1 24-15,-1 0-17 0,-4 0 8 0,0 2 15 16,0 0-6-16,-8 0-17 0,0 0 9 0,0 0-11 16,7 0 10-16,-7 0-32 0,0 0-1 0,13 13 3 15,-11-10-154-15,-1 0-169 0,-1 0 26 16,-1 0-61-16,2 0 44 0</inkml:trace>
  <inkml:trace contextRef="#ctx0" brushRef="#br0" timeOffset="6691.0685">20082 15060 328 0,'4'-1'204'0,"-1"0"-6"0,0-1-54 0,2 1-5 15,-2 0-24-15,0-1-21 0,1 0-4 0,1 1-22 16,0 0 2-16,1 0-10 0,13-3-6 16,-7 4 8-16,7-3 0 0,4-1-12 15,-8 4-7-15,6-1-6 0,0-1-12 0,1 2-15 16,-2-2 24-16,-12 2-25 0,8 0 8 0,2 0 2 15,1 0-7-15,-1 0 8 0,1 0-11 0,0 0 9 16,0 0 9-16,1 0-13 0,-2 0-20 16,-4 0 14-16,1 0 16 0,-3 0-14 15,-1 0 8-15,-1 0-7 0,-2 0-11 0,-1 0 9 16,-7 0-16-16,9 0 15 0,-1 0-11 0,-8 0-11 16,8 0 22-16,-2 0 4 0,-6 0-22 0,7 0-1 15,-7 0 3-15,0 0-22 0,7 0 13 16,-7 0-35-16,0 0 6 0,7 5-96 0,-8-7-167 15,-1 1 24-15,0-3-97 0,0 1 0 16</inkml:trace>
  <inkml:trace contextRef="#ctx0" brushRef="#br0" timeOffset="7053.5054">20487 14925 272 0,'-2'-3'196'0,"2"-1"-29"0,-2 2-21 15,1-1-22-15,2 1-17 0,1-1-4 0,0 1-12 16,0 0-6-16,0 2-30 0,2 0-14 16,2 0 0-16,-1 0 10 0,1 2-8 0,0 0-14 15,8 5-3-15,-1 0 15 0,-2 2-2 16,1-2-29-16,-1 4 13 0,-1 0 8 0,-1 0-15 16,-1 1 1-16,-1 1 1 0,-3-1-2 0,0-4-10 15,-2 3 7-15,-1-2 1 0,1 10 19 16,-2-11-28-16,0 3 6 0,0 0 2 0,0 1-6 0,-17 17 6 15,10-14 3-15,-3 2-3 0,-3-1-11 16,-2 1-2-16,-4 1 7 0,-1-1-9 16,1-2 9-16,-2 0-12 0,-1-1-9 0,0-1 17 15,1-3-3-15,0 2-1 0,3-3 31 16,0 1-25-16,2-1-20 0,1-3 26 16,2 2-4-16,4-3-28 0,1-1 23 0,2-1-44 15,1 0 6-15,2-2 3 0,0 0-235 0,3-1 23 16,0 0-136-16,1-5 23 0</inkml:trace>
  <inkml:trace contextRef="#ctx0" brushRef="#br0" timeOffset="7936.8123">21300 14872 234 0,'3'-1'148'16,"-1"-1"20"-16,0 4-10 0,1-2-23 0,-1 3-30 15,2-1-20-15,-3 2-16 0,1 0-8 16,0 3 8-16,5 10 0 0,-5-2-3 0,-1 5-30 15,-1-11 9-15,0 4-5 0,0 5-10 0,0 0 0 16,0 0-28-16,0 3 6 0,-12 19 38 16,3-19-42-16,4 0-8 0,-5 0 38 0,0-2-19 15,-2 2 5-15,2-2-29 0,1-2 29 16,-2-3-25-16,4 1 5 0,-2-2 26 0,2-6-15 0,3 2 3 16,0-2 17-16,0-3 3 0,1-1 10 15,1 2 13-15,0-3-4 0,0-1-1 0,0-1 5 16,2 0-16-16,0 0 5 0,0 0-14 15,0 0 3-15,-5-14 10 0,6 9-27 0,0-2 13 16,4-11-14-16,4-4-1 0,-2 0-9 16,-2-1 13-16,1-2 1 0,-1-2-14 0,3 2-1 15,-1-2 6-15,-1-1-1 0,2-1-11 0,1-1 2 16,-1-1-3-16,-1 1 10 0,-2 2-9 16,4 2 8-16,-1-4-10 0,-2 5 9 0,3 0-10 15,3 2 4-15,-2 1 2 0,2 4-9 0,1-3 13 16,0 5 12-16,5-2-19 0,-1 6 2 15,2 2 1-15,3 2 3 0,0 1-9 0,-2 4 2 16,-4 3-6-16,-7 0 10 0,6 0-6 16,17 12 4-16,-13-3 10 0,-4 2-20 0,-1 0 17 15,-2 4-8-15,0 1-6 0,-3 2-5 16,-5 0 12-16,-1 0 0 0,-1 3-20 0,-2-10 33 16,-14 22-12-16,4-12 7 0,-5 0-8 15,0-3-5-15,-3 0 4 0,0-2 2 0,-1 0-7 0,-1-3 2 16,1 2 5-16,-1-3 14 0,-1 3-4 15,1-1-18-15,-1-1 16 0,2-1-9 0,4-1-8 16,-2 1-14-16,6-2 19 0,-3 0 5 0,3-3-3 16,4 1-2-16,1-3 3 0,0 0 4 15,2 0-7-15,2 0-2 0,1-1-12 0,0 0 31 16,1-4-18-16,0 0 10 0,0 0-16 16,18 21-3-16,-3-11 19 0,4-2 2 15,-1 0-5-15,5 0-4 0,-1 1-8 0,1-1 16 16,-1 1-6-16,0-1-4 0,3 2 2 0,0-2 4 15,2 1-4-15,-6-1 8 0,4 0-10 16,0 1-4-16,-1-2 13 0,0 2-8 0,0 0 0 16,-3 3 0-16,0-5-9 0,0 3 7 15,-2-2-1-15,-1 1 3 0,-2-1 9 0,-2-1-9 16,1 0 8-16,-5-2 3 0,-1 2-3 0,-3-4-3 16,-2 0-5-16,-1-1-2 0,-1 1-6 15,0-1-18-15,-2 2-63 0,0-4 8 0,0 0-132 16,-22 9-141-16,5-1 26 0,-8-3-29 15,0 1-10-15,-5-1-1 0</inkml:trace>
  <inkml:trace contextRef="#ctx0" brushRef="#br0" timeOffset="9144.476">18123 16092 299 0,'3'-1'105'0,"0"-2"0"0,0 2-26 0,-1 0-36 16,1-2 28-16,0 1-11 0,-1 2-18 0,1-1-3 15,0 0 44-15,2-1-27 0,0-1-6 0,1 3-37 16,-2-1 0-16,3 0 29 0,12-2-5 16,-4 0-4-16,3 2 6 0,0-2-8 15,4-1-2-15,1 2-3 0,1 0-5 0,-6 0 2 16,5 0-12-16,0 1-2 0,-1 1-4 16,2-1-10-16,0 1 0 0,-13 0 23 0,7 0 22 15,3 0-23-15,3 0 3 0,0 0 12 0,1 0-23 16,1 0 4-16,0 0-11 0,27 11-1 0,-23-9-18 15,1 0 0-15,2 1 38 0,0-1-8 16,1-2-7-16,2 2 10 0,-5 1-2 0,0-3-2 16,2 4-6-16,-1-2 3 0,1-2 2 0,4 1-2 15,-4 0-1-15,1-1 0 0,-1 0-1 16,2 2 17-16,-2-1-22 0,1-1 23 0,-17 0-40 16,11 0 15-16,4 0 6 0,1 0-1 0,4 0-1 15,0 0-1-15,-1 0 19 0,-1 0-20 0,2 0-7 16,-1 0 13-16,40-11 9 0,-39 10-3 15,2-1-12-15,-1-1 25 0,-1 2 0 0,2-2-15 16,1 1 8-16,-1-3-25 0,0 4 26 16,0-3-4-16,5 1 6 0,0 2-11 0,-1-2-8 15,4 1 3-15,-1-1 7 0,1 1 10 0,3-1-9 16,0 0-20-16,0 2 16 0,-1 0 8 16,3-1-16-16,1 0 22 0,0 0-13 0,1-1-10 15,1 1 12-15,-2-1-20 0,1 2 21 0,-1 0-1 16,-1 0-7-16,1-2 6 0,-3 0-9 15,2 3-10-15,0-1 14 0,-2 0 7 0,1-1-9 16,-1-1 22-16,1 2-28 0,2-1-4 16,-2 1 14-16,-1-1-6 0,0 1 4 0,-5 0-18 15,3 0 17-15,-6 1 2 0,1-3-1 16,-1 2 4-16,-2 1 2 0,0-3-6 0,-1 1-6 16,-3 1 15-16,3 0-13 0,0-2 10 0,0 0-24 15,-2 1 20-15,-1 0-7 0,-1 1-8 0,-1-2-10 16,2 0 31-16,-1 1-6 0,0-2-2 15,-3 3-14-15,3-2 11 0,-2 2-4 0,0-1 1 16,-1 0 10-16,2 1-20 0,-1-2 2 0,-3 2-2 16,0 0 13-16,-3-1 3 0,-4 1-27 15,-3 0 19-15,1 0 0 0,-6 1 14 0,3-2-13 16,-2 1-8-16,-5 1 9 0,-1 0 7 0,-1-2-4 16,-1 2-10-16,-3 0 0 0,3-1 11 15,-5 1 9-15,3 0-6 0,-2 0 0 0,1-1 10 16,-1 1-9-16,-1 0-13 0,-3 0 14 15,0 0 9-15,0 0 1 0,0 0-8 0,8 0-6 16,-8 0 11-16,0 0 8 0,0 0-10 16,6 0-11-16,-6 0 7 0,0 0 8 0,0 0-17 15,7 0 7-15,-7 0-8 0,0 0-42 0,0 0-1 16,0 0 4-16,7 0-156 0,-7 0 17 16,8-11-225-16,-8 8 29 0,1-1-20 0,-2-2 3 15</inkml:trace>
  <inkml:trace contextRef="#ctx0" brushRef="#br0" timeOffset="13067.2567">25130 14809 242 0,'0'0'180'0,"0"0"-37"16,0-13-4-16,14 13-17 0,-14 0-19 0,0 0-22 15,0 0 6-15,0 0 1 0,24-27 1 16,-23 26-3-16,1-1-34 0,-1 0 8 0,3 2 4 15,-4-2-18-15,0 1-12 0,0-1 25 16,-4 2-24-16,1 0 12 0,-4 2-6 16,-15 1-26-16,9-3-13 0,-29 10 26 0,14-3-9 15,-1-2 3-15,1 2-13 0,0-1 15 16,-5 1-7-16,4-1 7 0,-1 0-1 0,0 1-19 16,1-2-2-16,2 1 18 0,0-1-32 0,2-1 27 15,1 0-12-15,6-1 5 0,-2-1-18 16,3 2 33-16,4-3-23 0,5 2 2 0,1-2-4 15,2 0 9-15,0 0-22 0,1 0 19 0,-1-1-13 16,1 0 30-16,3 0-13 0,-2 2-11 16,-1-1-14-16,2-1-2 0,0 2 35 0,2-2-38 15,-1 1 30-15,1-1 4 0,0 0-2 0,0 0-12 16,0 0-6-16,0 7 12 0,0 0 5 16,12 5 4-16,-10-6-9 0,-2 1-24 0,4 11 23 15,-3-4-15-15,0 4 13 0,1 0 17 16,0 1-33-16,-2 1 26 0,0-9-14 0,0 3 7 15,0 7-8-15,0 2 6 0,0 1-14 0,-13 26 16 16,8-25 8-16,2 1-10 0,1 3-10 16,-3-2 12-16,-4 1-2 0,2-1 12 0,0-1-13 15,1 2 0-15,-2 3 10 0,2-3-24 0,-3 2 18 16,6 2-16-16,-5-3 15 0,0 4-17 16,2-3 10-16,-1-1-18 0,1 1 23 0,-2 0 5 15,0-1-8-15,2-3-9 0,-3 4 1 0,1-3-10 16,0 3 15-16,0-1-3 0,-2 1 12 15,2-1 35-15,-2 2-19 0,3 0-7 0,-4 2 17 16,4-1 0-16,-2-1-8 0,2 6-19 16,-3-2-3-16,2 5 23 0,-3-4-10 0,0 1 4 15,3 0-10-15,0 1 17 0,2-3-18 0,0 1-1 16,1-3 10-16,2-1-16 0,-1-2 7 0,1 0 2 16,-3 1 14-16,3-4-20 0,2 1-1 15,-1-3 0-15,1-3 22 0,-2 1-25 0,3-15-5 16,0 7 30-16,0-1-19 0,0-1 1 15,0-3-10-15,0-1 14 0,0-1-1 0,0-1-8 16,0 0 13-16,0-7-5 0,0 7 13 0,0 0-23 16,0-7-9-16,0 7 24 0,14 4-1 15,-14-7 12-15,3 1-16 0,1-1-2 0,-1-1 2 16,2 0 12-16,13 3-7 0,-1 1 0 0,2-2 14 16,2-1-16-16,1 0-2 0,0-3 9 15,3 2-23-15,2 0 21 0,-4-1-16 0,-1 1 1 16,4-1 9-16,-4-1 1 0,0-1-4 15,-5 3 3-15,1 0-9 0,-7-3 10 0,0 2-17 16,-2-2 3-16,-3 2 23 0,-6-2-17 0,0 0 11 16,8 0-5-16,-8 0-13 0,8 0 3 0,-8 0 1 15,7 0 9-15,-7 0 12 0,0 0-18 16,8 0 3-16,-8 0-2 0,0 0-5 16,5 0-2-16,-5 0 4 0,0 0 16 0,8 7-15 15,-8-7-16-15,0 0-49 0,0 0 6 0,-2-2-133 16,-4 0-175-16,2-1-26 0,3-2 25 15,-7-11 21-15,1-6 15 0,5-5-27 0</inkml:trace>
  <inkml:trace contextRef="#ctx0" brushRef="#br0" timeOffset="16015.9911">25353 15116 386 0,'0'0'160'0,"-4"-36"-11"0,0 28-38 15,-1 0 4-15,1 3-8 0,2 0-33 16,-2 1 17-16,1-1-19 0,0 1 21 0,1 1-33 16,-2 0 12-16,1-1-37 0,0 0 15 15,0 1 4-15,-1 2-29 0,0 0 0 0,4 1 8 16,0 0 17-16,-8 0-32 0,-1 0-3 0,-15 11-12 16,8-3 10-16,0 1 3 0,-1 1-2 0,0 1-5 15,-1 2 13-15,-1 0-11 0,4 1 0 16,2 4 19-16,-3-4-21 0,3 1-10 0,2-1-3 15,1 3 14-15,2 1-4 0,2-3 0 0,-1 0-8 16,4 2 4-16,3-5 3 0,0-12-10 16,0 10 24-16,0 1-37 0,13 13 25 0,-8-17-16 15,-1-1-10-15,1-1 42 0,2-1-5 16,-3-1-8-16,3-2-4 0,0-1 21 16,-7 0-10-16,12 0 3 0,3 0-5 0,18-12 1 0,-17 7-9 15,0-4 7-15,-1 3-5 0,1-1 11 16,-2-3 14-16,-1 1 4 0,-6 3-19 15,2-1 10-15,2-1 8 0,-5 1-16 0,-1-1 4 16,-1 2 6-16,0 2-1 0,2 1-8 0,-4 0-1 16,-1 0-2-16,2 2-1 0,-1-1-6 15,1-1-1-15,-1 3-1 0,0-2 13 16,0 2-13-16,0 0-3 0,-2 0 15 0,0 0-7 16,0 0-25-16,0 0 19 0,10 14-7 0,-8-10 13 15,5 10-16-15,-5-4 4 0,0-2-5 16,0 3 1-16,-1-4 13 0,3 9-13 0,-2-4 2 15,-2 6-5-15,0-4 0 0,0 0 15 0,4 2-1 16,-4 3-25-16,1 0 14 0,-1-8 6 16,0 3 7-16,0 3-27 0,0 2-43 0,-13 20-27 15,10-18 9-15,1-2-90 0,-5-2-170 16,1 1 22-16,-1-1-83 0,2-5 16 0,0 1 3 16</inkml:trace>
  <inkml:trace contextRef="#ctx0" brushRef="#br0" timeOffset="16631.5258">25291 15880 307 0,'0'1'234'0,"2"-1"-43"0,-2 2-36 0,-2-1-5 15,2-1-28-15,2 3-27 0,-2 2-11 0,0-1 13 16,0 0-19-16,0 1 4 0,0 2-26 16,0 4 4-16,0 3-16 0,0 3 26 0,0 2-34 15,-11 23 0-15,6-17-10 0,-1-1-3 0,-2 2 27 16,2 1-25-16,-2 3-16 0,1 0 18 16,-3 4 7-16,0-3-20 0,0 0-1 0,1 2 15 15,0-5-23-15,1-4 2 0,1 3 0 16,-2-1 20-16,2-6 6 0,2-2-5 0,3-5-4 15,-2-4 41-15,1-1-3 0,-1-3 26 0,3-1-12 16,-1 2-10-16,0-4 4 0,2-2-8 0,0 0 2 16,0 0-3-16,0 0-19 0,-2-10-9 15,4 4 5-15,2-12-8 0,1 2 5 16,2-1-13-16,-2-1 0 0,1 0-3 0,0 4 8 16,2-2 15-16,-3 2-30 0,3 2 9 0,1 2-10 15,-3 1 1-15,4-1-6 0,3 4-5 16,-5 1 20-16,-2 0 5 0,1 0-35 0,1 3 25 15,2 2-19-15,-10 0 3 0,0 0-2 0,13 0 12 16,0 0 1-16,12 15 8 0,-19-9-16 16,2 2-15-16,3 7 5 0,-3-3 7 0,-5 5 7 15,-1 1-10-15,-2-9 2 0,0 4 9 0,0 4-14 16,-13 22-7-16,4-19 7 0,-4-1 3 16,0 0-1-16,-2 0 8 0,0-2 3 0,-5-1 0 15,2 0-16-15,-5-4-2 0,2 0 25 0,-5-4-4 16,6 1-15-16,-7-1-3 0,-4-3 8 15,4 0 2-15,1-1 8 0,2-2-24 0,4 0 18 16,-3-1 4-16,7-1-48 0,8 0-34 0,-4 0-46 16,-15-15 11-16,17 5-340 0,3-2 31 15,4-5 19-15,3 7 23 0,0-6 39 0,19-25 3 16,-4 15 22-16</inkml:trace>
  <inkml:trace contextRef="#ctx0" brushRef="#br0" timeOffset="17631.5518">26149 14570 385 0,'2'1'141'15,"2"1"-16"-15,1 1-16 0,0 0-13 16,10 2-5-16,4 0-18 0,-6 1-8 0,-3-2 7 15,9 1-34-15,-10-5 5 0,0 5 7 0,0-3-24 16,-2 2-3-16,-1-3-1 0,-1 1-9 0,0-1 12 16,-1 1-11-16,0-1-3 0,-1 2 0 15,-1-1 11-15,2 0 1 0,0-2 6 16,-3 3-2-16,1-2-4 0,3 0 4 0,-3 4-3 16,2-3-2-16,-1 1-14 0,-1 1 3 0,0 2-2 15,4 9-7-15,-1 0 24 0,0 3-6 16,0 1-3-16,-3 3 1 0,2 1-22 0,-2 4 6 15,-2-14 15-15,0 8-19 0,0 6 29 16,0 2-3-16,0 0-11 0,-13 30-1 0,8-31 11 16,0 4-4-16,1 0-25 0,-5 2 31 0,9 2 3 15,-6-1-12-15,-1 5 6 0,2 3-19 0,-1 2 9 16,-1 2 3-16,0 1-7 0,0 2 2 16,-2 0 1-16,1 0-7 0,1-1 8 0,-3 0-15 15,2-2 9-15,1-2-3 0,-4-1 5 16,4 0 14-16,0-2 2 0,-1 1-16 0,0-1 4 15,2-2-5-15,1 3 21 0,1-1-3 0,-2 2-23 16,1-3 5-16,3 1 11 0,2 1 6 16,-3-3 10-16,3 1-8 0,0-5-6 0,0 2 11 15,0-4-11-15,0 0 4 0,0-2-10 16,-2 2 17-16,2-2-26 0,-1-3 14 0,-1-2-9 16,2-6 19-16,-4 2-20 0,2-4 10 0,2-8 5 15,0 1 16-15,-11 14-1 0,1-13 7 16,-3-1 7-16,-3-1 1 0,-1-1-25 0,1-2 7 15,0-1-10-15,-7 0 7 0,3-4-16 0,-2 1 9 16,-1-3 8-16,-1 4-9 0,4-5-6 0,-3 2 5 16,-2 0 10-16,2-2-6 0,13 0-1 15,-8 0-28-15,2 0 1 0,0 0 15 0,1 0-15 16,0 0 22-16,5 0-1 0,1 0 0 16,-1 0-12-16,4 0 17 0,6 0-10 0,-9 0 6 15,9 0 9-15,-8 0-2 0,8 0-5 16,-8-6 24-16,8 6-34 0,0 0 16 0,-8 0-16 15,-1-9 15-15,6 8-21 0,1 1 8 16,0-1-23-16,0 1-29 0,-1-1-52 0,3 1-34 16,0 0-16-16,0 0 13 0,0 0-201 0,0 0-98 15,-18 20 39-15,9-10 25 0,-2 5 25 16,2-2 2-16,-2 5 9 0</inkml:trace>
  <inkml:trace contextRef="#ctx0" brushRef="#br0" timeOffset="17932.4041">25455 17301 406 0,'0'0'240'0,"2"-2"-59"0,3 1-7 15,-1-1-23-15,1 0 6 0,1 0-19 0,10-4-15 16,0-4-45-16,4 2 12 0,3 2-21 15,1-4 9-15,2 2-5 0,2-2-3 0,-5 0-16 16,4-1 13-16,2 0-15 0,2-3-10 16,-2 2-2-16,1 0 0 0,-1 2-2 15,3-5-13-15,1 5-1 0,-4-2 0 0,0-1 8 16,-4 2-15-16,0 1 15 0,1 1-7 0,-3 1 2 16,-6 2-25-16,-2 1-29 0,-5 2-12 0,-5 2-40 15,-5 1 8-15,5 3-56 0,-8-3-107 16,-1 2-143-16,-11 5 26 0,0 2-4 0,2-1 9 15</inkml:trace>
  <inkml:trace contextRef="#ctx0" brushRef="#br0" timeOffset="18259.0099">25624 17334 282 0,'6'-1'202'0,"0"-1"-44"15,10-3-26-15,5 0-9 0,3-1-15 0,3-1-13 16,0-2-17-16,0 2 8 0,1-2-13 0,5-1-10 16,-1 2 11-16,3-3-14 0,1-2-14 0,-4 1-19 15,4 0 24-15,-5 0-36 0,1 1 28 16,0 1-9-16,-5 0 5 0,-2-3 4 16,0 3 18-16,-2 1-22 0,-2-4 1 0,-4 4 1 15,-1 1-2-15,-5 4 3 0,5-2 13 0,-7 2-17 16,-4 1 25-16,1-1-23 0,0 0 0 15,-3 1-3-15,2 2-4 0,-3-1 12 0,2 1-22 16,-1 0-13-16,-1-2 1 0,0 1-3 0,0-1 3 16,0 2 17-16,0-1-33 0,1 2 9 15,-1-1-30-15,-2 0-26 0,0 1 6 0,2-2-97 16,-2 0-161-16,3 2 24 0,-1-1-141 0,-2 1 45 16,0 0 36-16</inkml:trace>
  <inkml:trace contextRef="#ctx0" brushRef="#br0" timeOffset="57352.3746">23475 11954 212 0,'0'0'145'0,"0"0"-56"0,0 0-12 0,0 0 49 15,0 0-35-15,0 0-5 0,0 0 33 0,0 0-39 16,14 0-32-16,-14 0 25 0,0 0-8 0,0 0-14 15,0 0-17-15,0 0 31 0,0 0-8 16,0 0-37-16,0 0 49 0,0 0-12 16,0 0 10-16,0 0-6 0,0 0-25 0,0-13-10 15,0 13-16-15,0 0 1 0,0 0 19 0,0 0-14 16,0 0 17-16,0 0-30 0,0 0 26 16,0 0 0-16,13 0 7 0,5-23-42 0,-15 20 7 15,0 2-4-15,10-7 10 0,-4 2-9 0,2-3 10 16,2 2 15-16,-4 1-17 0,-1 0 23 15,3-2-16-15,1-1-1 0,-1-2 6 0,1 3 9 16,2-3-6-16,-1 1-7 0,1-2-1 16,0 1 17-16,-4-3-11 0,5 3-10 0,-2-1 9 15,0 0-3-15,0 2-9 0,3-3-2 0,-2 1-2 16,2-2 6-16,-4 1-3 0,7 0-3 0,-2-2 12 16,3 1-3-16,0 0-17 0,-2 1-1 15,1-2 17-15,-2 1-4 0,0-1 5 0,1 2-5 16,-5-1 1-16,4 1 12 0,-4 2 8 15,5 0-11-15,-3-1 6 0,-2 1-3 0,-3 0-3 16,3 3 17-16,0-5-9 0,-3 6-12 0,-2 0-11 16,0 2 1-16,-1-1 24 0,-3 2-23 15,0 1 13-15,2 0-10 0,-3 1 3 0,0-2 14 16,0 1 2-16,1 1-14 0,0 0 9 16,0-1-14-16,-1 0 3 0,1 2-10 0,0-2 13 15,-2 1-19-15,1 0 9 0,0 0 18 16,1-1-5-16,-2 2-27 0,0-1 21 0,1 0-7 15,-1-1-12-15,0 2-25 0,-1-1-14 16,1 1-18-16,-2 0-7 0,2 0 6 0,-1-1-125 16,-1 2-92-16,0 0-73 0,0 0 10 15,0 0 12-15,0 0 6 0</inkml:trace>
  <inkml:trace contextRef="#ctx0" brushRef="#br0" timeOffset="58021.697">24158 11319 272 0,'0'-1'211'0,"0"-3"1"16,-1 1-36-16,1-1-29 0,0 0-6 0,0 2-30 15,-1-2-13-15,1 3-9 0,-1-2-1 0,0 3-2 16,1-3-5-16,0 2-11 0,-1-1-1 16,0 2-31-16,1-1 31 0,0-1-24 15,0 1-13-15,-1 0-15 0,2 0 24 0,-1 1-1 16,2-1-12-16,-1 2 0 0,0 0-13 0,1-2 2 16,2 1 4-16,-2 1-5 0,2 0 8 0,1 0-3 15,0 0-1-15,0 0 8 0,2 0-5 16,-1-1-10-16,3 0 10 0,2 0-26 0,1 0 26 15,3 0-14-15,4 0 19 0,-3 0-18 16,2 0 2-16,-2 0-8 0,-1 0 17 0,-3 0-1 16,14 10-13-16,-19-7-8 0,1-3 17 15,-2 1-18-15,0-1 6 0,-1 0-3 0,-1 2 15 16,0-2-9-16,1 0-5 0,0 0 20 16,0 1-17-16,-2 0-1 0,-1 0-5 0,1 0 7 15,0 0 3-15,0 2-6 0,-2-2 13 16,0 1-9-16,0 2-12 0,2-2 14 0,-7 0-1 15,2 2-12-15,-4 7 21 0,-3 2-16 0,5-4 19 16,-9 2-1-16,4 1-28 0,-4 2 15 16,1-1 9-16,-3 0-22 0,1 1 17 0,2-1-13 15,4 0 9-15,-5 0-9 0,5-1 3 16,-5-2-4-16,-1 4 8 0,7 0 7 0,-1-6-22 16,2-2 8-16,0-1 8 0,3 1-26 0,1 0 36 15,1-2 5-15,-2 0-24 0,1-2-11 0,-1 1 21 16,1-1-7-16,0-1 3 0,2 2 5 0,-2-2 16 15,1 1-22-15,-1-1 24 0,0 1 10 16,2 0-21-16,-2-1-2 0,2 2-5 0,-1-3 24 16,1 2-15-16,0-2-3 0,-2 1-3 15,2-1-12-15,-1 1-10 0,1-1-40 0,0 0-34 16,0 0 7-16,-1 2-229 0,2-3-100 16,0 0 34-16,0-1 9 0,1 0 21 0,0 0 9 15,-2 0 29-15</inkml:trace>
  <inkml:trace contextRef="#ctx0" brushRef="#br0" timeOffset="62442.6521">25590 10596 246 0,'0'0'146'0,"0"0"-6"0,0 0-4 16,0 0-25-16,0-14-33 0,0 14 32 16,0 0-26-16,0 0-14 0,0 0 18 0,0 0-22 15,0 0-13-15,0 0 12 0,0-12 23 0,0 12-46 16,-17-14 2-16,17 13-7 0,-1 0-11 16,0 0 6-16,1 1-17 0,-2 0 19 0,2 0-4 15,-2 3-13-15,0-2 6 0,-2-1-29 16,1 3 23-16,-1-1-10 0,0-1 22 0,-1 3-16 15,2-2 4-15,1 1-1 0,-2 1 6 0,1 0-2 16,1-2 8-16,0 3-29 0,0-2-15 0,0 1 27 16,1-1 2-16,-1 1-27 0,2-4 2 15,0 0 12-15,0 0 7 0,0 0 2 0,0 6 0 16,0-6-8-16,0 0 31 0,11 12-28 16,-9-12 2-16,3 0 29 0,-1-1-21 0,-1 0 5 15,2-1-6-15,-3 0 13 0,2 0 18 16,-1-2-2-16,1 3-12 0,0-2-10 0,0-1 9 15,-3 2-13-15,1 0 22 0,1-1-15 16,-1 0-1-16,-2-1 16 0,0 1-13 0,0 1-13 16,0 0-6-16,-2-1 24 0,2 2-13 15,-3-1-11-15,1 2 5 0,0-1-8 0,-1 0-1 16,1-1-16-16,0 2 28 0,-1 1-4 16,0-1 1-16,0 2-13 0,1-1 4 0,-2 1 10 15,2 0-5-15,-2 0-12 0,2 1 12 0,2-2-21 16,-2 3 10-16,2-2 1 0,0 1 12 0,2 0-9 15,0-2-3-15,1 1 4 0,0 0 12 16,1 0-7-16,-2 0-3 0,2-2-2 0,-1 1 0 16,1 1 16-16,0-3-19 0,-1 2 20 15,2-1-8-15,-1 0 13 0,0 0-17 16,-1-1-3-16,-1 2-9 0,-2-1 7 0,0 0-13 16,0 0 0-16,0 0 36 0,0 0-17 15,0 0-9-15,9-3 10 0,-11 3-1 16,1 0-8-16,-3 0-8 0,2 0 16 0,-2 0-9 15,1 1 0-15,1 0 4 0,-2 0 11 0,-1-1-19 16,3 0 21-16,-1 1-21 0,1-1 0 16,2 0-2-16,-4 0-4 0,3 0 18 15,-1 1-5-15,1-1 4 0,0 0-22 0,1 0 15 16,0 1 10-16,0-2-2 0,0 1 15 16,1 0-18-16,-1-1 0 0,2 1 2 0,-2 0-10 15,4-1-1-15,-4 1 19 0,2 0-4 16,2-2-11-16,-4 1 0 0,2 1 0 0,-2-2 8 15,1 2-9-15,1 0 13 0,1 0-9 0,-1 0 7 16,-2-1-14-16,2 0-3 0,-2 1 12 0,2 0-8 16,-2 0 4-16,1 0-3 0,-1 0 6 15,0 0 0-15,0 0-5 0,0 0-3 16,-1 0-7-16,1 0 15 0,0 0 1 0,0 0-1 16,0 0 9-16,-2 0-37 0,2 0-9 0,0 0 12 15,0 0-22-15,-2 0-20 0,2 0-13 16,0 0 11-16,-2 1 8 0,2-2-178 0,-3 1-119 15,2 0 3-15,2 0 17 0,-1 0 6 16,0 0-8-16</inkml:trace>
  <inkml:trace contextRef="#ctx0" brushRef="#br0" timeOffset="67132.2957">25585 10612 215 0,'0'0'145'0,"0"0"-32"0,0 0-26 0,0 0-12 16,0 0-7-16,0-12-16 0,0 12-6 0,0 0-5 15,0 0-5-15,0 0 35 0,0 0 2 16,0 0-11-16,0 0-8 0,0 0 6 0,0-13-6 16,0 13-52-16,-4-16 0 0,4 14 47 0,0 1-35 15,2-1 26-15,-2 0-2 0,0 0-6 16,2-2 14-16,-2 3-6 0,1 0-10 0,0-2 0 16,0 3-10-16,-1-4 30 0,2 2-32 0,0 0 1 15,-2 0 25-15,2-1-27 0,0 1-8 16,-2 0-17-16,2-2 27 0,-2 3 4 0,0-2-10 15,0 0 15-15,2 0 13 0,0 0-23 0,1 1 7 16,-3-2 1-16,5 2-46 0,-4-2 30 16,1 2 16-16,0 0-10 0,0-1 2 0,2 2-3 15,-2-4-6-15,-1 3 1 0,2-2 0 16,0 2-1-16,-1-2-5 0,2 1-6 0,-4-1 8 16,5 0 3-16,-4 1-12 0,1-2 7 0,0 3-6 15,2-2 12-15,-2 2 13 0,0-2-27 16,1 2 4-16,-1-1 4 0,1 0 2 0,0 0-1 15,-2 0 12-15,4 0-21 0,-5 1 20 16,4-1-16-16,-2 0-18 0,1 1 27 0,1-1 0 16,-2 0-9-16,0 0-16 0,0 0 39 15,1-1-21-15,-1 1 0 0,2-1-13 0,-1 2 16 0,-2-1-5 16,3-2 11-16,0 2 10 0,-2-1-22 16,0 1 2-16,0 0-3 0,3-1-7 15,-3 2 11-15,1-2-8 0,2-1 22 0,-1 1-3 16,-2 1-3-16,2-2-19 0,1 1 9 15,3-5-14-15,0 1 25 0,1-2-5 0,-1-1 19 16,-3 5-26-16,2-1 20 0,-2 4-23 0,-1-3 16 16,0 0-20-16,1 0 17 0,-1 2-4 15,0 0-3-15,6-6-8 0,-5 2 19 0,1-1 6 16,0 1-7-16,-1 2-15 0,-3 1-15 0,3 1 26 16,-2-1 1-16,1 1-8 0,-2 0 10 15,2 0-6-15,-1 1 1 0,1-1 21 16,0 0-9-16,1-1-6 0,0 2-11 0,-1-2 9 0,-1 1-6 15,1 0-10-15,2 0-9 0,-3-1 34 16,10-3-16-16,-6 3-18 0,-2-2 8 16,-1 2 4-16,0 2 4 0,-2-2-1 0,4 3 6 15,-2-1-1-15,-2 0-8 0,0 1 11 0,1-2-11 16,-1 1 6-16,0 1-8 0,0 1-2 16,0-1 11-16,1-1-10 0,-1 1 15 0,1 0-16 15,-1 1 2-15,0-2 9 0,-2 2-1 16,2-1-1-16,0 0-1 0,-1 1 14 0,0-1-30 15,2 1 6-15,-1-1 8 0,-2 2-12 0,2-1 22 16,0-1-15-16,0 2 11 0,-2-3-26 16,0 3-14-16,1 0-9 0,-1 0 5 0,0 0-25 15,-1 0 6-15,1 0 6 0,0 0 4 16,0 0-140-16,0 0-122 0,-2 0-26 0,0 0 23 16,0 2 12-16</inkml:trace>
  <inkml:trace contextRef="#ctx0" brushRef="#br0" timeOffset="67610.9731">25954 10080 397 0,'0'-1'142'16,"-2"1"11"-16,1-1-32 0,0-1-54 0,0 2 1 15,1 0 9-15,0-1-2 0,0 2-9 0,0-1-6 16,0-1 0-16,0 1-8 0,-3 0-20 0,6 0-10 16,-3 0 14-16,0 0 4 0,2 0-42 15,1 0 44-15,-3 1-11 0,4-1-35 0,-2 2-3 16,1-1 2-16,1 0 25 0,0 0-6 0,0-1-1 16,2 1-10-16,-2-1 9 0,0 1 0 0,1 1 7 15,-1 0-21-15,0-1 16 0,1 0 13 16,0 0-12-16,-2 0-14 0,1 1 1 0,2-1 0 15,-2 1 11-15,1 1-38 0,-1-3 36 16,-1 1-17-16,0 0 11 0,-1 3-16 0,0-2 20 16,0 0-5-16,0 2 9 0,0-1 8 0,1 1-12 15,-3 0-1-15,0-2 21 0,0 3-59 0,0-1 41 16,0-4 0-16,0 0 6 0,0 8-11 16,0-8-40-16,0 7 16 0,0 0 45 0,0-7-20 15,-9 15-3-15,7-12 2 0,-2 2 1 16,0-2-35-16,2 1 28 0,2 0-20 0,-4 0 32 15,1 0-2-15,1-2 26 0,0 2-19 16,2-2-20-16,-2 3-6 0,0-4 30 0,0 2-15 16,0 0-10-16,0 2-17 0,2-3 1 0,-1 0-303 15,-1 1-22-15,0 0 14 0,-3 0 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5T03:49:55.0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3026 1713 241 0,'0'-12'127'0,"0"12"-18"15,0 0-18-15,0 0-5 0,0 0-12 0,0 0 60 16,0 0-33-16,0 0-23 0,0-13-13 0,0 13 9 15,0 0-9-15,0 0-4 0,0 0-7 16,0 0 0-16,0 0-23 0,0 0 15 0,0 0 11 16,-15-19-16-16,15 19-15 0,-1-2 26 0,2 1 0 15,-2 1-8-15,1-1 2 0,1 0 9 0,-2 1-7 16,1-1-23-16,-1 1 7 0,1 0 20 0,0-2-2 16,0 1-16-16,0 1 14 0,0-1-4 15,-1 1-13-15,1 0 17 0,-1-1-21 0,1 1 7 16,-1 0-29-16,1 0 24 0,0 0 0 15,0-1-5-15,0 2 7 0,2-1-17 0,-2 0-12 16,0-1 20-16,0 2-12 0,0-1-12 16,0 0 25-16,0 0-23 0,0 2 10 0,0-1-11 15,1 1-1-15,1 0 3 0,-2 0 9 0,1 2-9 16,1-1 6-16,-1 0-5 0,0 2-4 16,0-2 15-16,1 0-18 0,1 3 5 0,-1-1-6 15,0 1 7-15,3 8 16 0,3 0-12 16,-6-2-11-16,0-2 11 0,2 5-12 0,-1-4 0 15,3 2 1-15,-4-2 5 0,1 0 18 0,-1-1-16 16,3 6-21-16,-1-1 23 0,4-5-5 0,-6 6-8 16,0-3 18-16,1-2-6 0,-1-2 10 0,2 7-10 15,1-4 0-15,-1 2 3 0,3 1 3 16,-4-3 0-16,0 5-2 0,3-3-8 16,-3-3-2-16,1-2 11 0,-3-1 0 0,0-1-13 15,0-1-4-15,0 0 4 0,1 0-11 0,-1-2 20 16,0 0 5-16,0 1 2 0,-1 0-6 15,2-1-8-15,-2 0 13 0,3 0-15 0,-3 0 17 16,3 0-18-16,-2-1 2 0,-1 0 19 0,0 0-18 16,0 0-7-16,2-1 32 0,-1 0-11 15,0 1-6-15,-1-1 29 0,0-2 13 0,0 0 25 16,0 0-15-16,0 0 12 0,0 0-12 16,4 5 8-16,0-7-30 0,-3-2 20 0,0 1-19 15,0-1 1-15,0-2-5 0,0-1-1 0,1 1-8 16,4-10-3-16,0 0 13 0,-1-1-17 15,0 0 9-15,2 2 5 0,-2 0-21 0,-3 1-6 16,1 0-4-16,3 0 18 0,-1 1 3 0,-1 2-11 16,-1 1-8-16,0 1-1 0,-1 2-1 0,1 1 8 15,-1 1-8-15,0-1 4 0,-1 4 18 16,0-3-23-16,0 0 18 0,1 1-5 0,0 0 7 16,-1 1-3-16,1 1-20 0,-2-2 25 15,1 2-24-15,1 0 1 0,-1-1 22 0,2 1-32 16,-2 0 36-16,2 1-30 0,-1-1 13 0,1 2-18 15,2-1 34-15,-4 1-10 0,-1 0-15 0,0 0 22 16,0 0-21-16,9 0 8 0,12 14-3 16,-12-7 3-16,1-3-6 0,-3 2 4 0,3 2 1 15,-3 0-15-15,6 1 9 0,-3 4 6 16,1-2 14-16,-1 1-29 0,0-1 20 16,-1 1-3-16,0 0 4 0,0 0-9 0,-5-1-3 15,3 1-8-15,-2-2 24 0,2 2-19 0,-1-3 0 16,3 3 7-16,-1 1-18 0,-1-2 8 0,-3-2 14 15,0-3-25-15,0 2 27 0,-2-3-13 0,0 1 11 16,1-2-3-16,-2 0 6 0,2 0-14 16,-1 1 15-16,0-3-7 0,0 2-3 0,-1-1 22 15,1 0-39-15,0-1 8 0,-1 0 16 16,1 1-9-16,-2-2 13 0,1 2 1 0,1-3 6 16,-1 0 13-16,-1 0-18 0,0 0 23 15,0 0-2-15,7 0-7 0,9-17 0 0,-8 9-6 16,-1 1 11-16,4-4-8 0,-2-3-22 0,2-1 37 15,-2 2-14-15,-2-2-13 0,2-1 35 0,-2 0-47 16,-1 0-2-16,0-1 3 0,-2 0 0 16,3 1-1-16,-7-2 9 0,4 2 30 0,-2 0-8 15,-1 4-11-15,0 0-1 0,-1 0-2 0,0 2-6 16,0 0 0-16,0-2-2 0,0 0-9 16,0 2 19-16,0 0-1 0,0 1-2 15,0-4-22-15,-13-10 1 0,10 13 34 0,-1-4 12 16,0 5-5-16,0-1-38 0,2 4 5 0,-1 0 6 15,0-1-27-15,1 2 2 0,-1-1 1 16,1 0 3-16,-2 3 47 0,2-1-5 0,0 1-2 16,-1-1-2-16,1 1-24 0,-1 0 4 0,0-1-8 15,1 2-7-15,-1-1 1 0,1 1 4 0,-1-1-1 16,1 0 34-16,0 1-2 0,-1-2-27 16,1 2-2-16,2 2 2 0,-1-3 14 0,-1 1-1 15,2 2-22-15,-2-1-19 0,1-1 13 0,0 1 4 16,-1-1 5-16,2 1-4 0,0 1 2 15,0 0 14-15,0 0-2 0,13-5-30 0,-7 4 28 16,11-4-11-16,-1-2 1 0,2 4 0 16,0 0 7-16,0 0 9 0,-2 0 6 0,3 1-4 0,-7-2 0 15,0 2 0-15,-3 0-37 0,0-1 22 16,-1 3-4-16,-1-1-1 0,-2-1 2 16,-1 2 14-16,0-1-4 0,-1-1 5 0,1 2-22 15,-1 0 24-15,0-1-8 0,0 1-20 0,-3 0-13 16,1 0-5-16,-1 0-1 0,-2 1-23 15,-1 2-20-15,-2-2-50 0,-12 4-29 0,-2-1-48 16,0-2 19-16,-2 2-228 0,-1-1 32 0,0-3-57 16,-2 2 26-16,0 0 27 0,0 0 20 0,1 1 62 15,-1-1-32-15</inkml:trace>
  <inkml:trace contextRef="#ctx0" brushRef="#br0" timeOffset="682.3049">3054 1653 409 0,'0'-2'162'0,"0"1"21"16,0 0-32-16,0 0-21 0,1-1-15 0,0 0-18 15,-1 2-23-15,0-2 18 0,0 2 3 16,-1-2-19-16,0 1-14 0,2 0-17 0,-2 1 12 16,1 0 0-16,-1-2 10 0,2 1-15 0,-1 1-16 15,0-1 18-15,0 0 3 0,0 2-19 16,0-2-4-16,0 1 0 0,2-1 3 0,0 1-8 15,1-1 7-15,2 0-2 0,-1-1-19 16,1 1 8-16,0-1-10 0,1 0 5 0,0 0 3 16,1 0 3-16,-2 0-9 0,1 0 2 0,0 1 9 15,0 0-18-15,0-2-3 0,1 1-3 16,-3 2 8-16,0-2 10 0,0 1 4 0,-1 0-11 16,1-1 11-16,0 2-3 0,-2-1-8 0,0 0 5 15,0 0 0-15,-1 0-3 0,1 1 9 16,-2-2-17-16,1 2-2 0,1 0 1 0,0 0 2 15,-2 0-4-15,-1 0 1 0,1-1 0 0,0 0-8 16,0 1 18-16,-2 0 3 0,2-2-22 16,-1 2 22-16,1 0-8 0,-1 2-11 0,0-2-10 15,2 0-1-15,-1 0-2 0,0 0 15 0,0 0-47 16,3 0-24-16,-2 0 7 0,2 1-107 16,-2 0-155-16,1-2-61 0,0 1 39 15,1 1 23-15,-1 4-56 0,1-3-7 0</inkml:trace>
  <inkml:trace contextRef="#ctx0" brushRef="#br0" timeOffset="1331.4251">3949 1886 278 0,'-1'-5'296'0,"1"0"-35"15,-1 0-32-15,0 3 1 0,2-3-34 0,-2 2-26 0,1 0-11 16,0-1-25-16,-1 2 2 0,2 0-41 15,0 0 0-15,0 0-8 0,-2 0-16 0,1 0-15 16,1 1 8-16,-1 1 4 0,0 0-21 0,1 3 5 16,0-1-13-16,1 0 6 0,0 1-8 15,-1 1-4-15,2-1-15 0,-1 3 9 0,0 0-11 16,0 0-11-16,3 8 26 0,-3 2-10 16,1-1-9-16,-2 0-1 0,0-2-8 0,-1-13 15 15,0 11-18-15,0 3 1 0,0 4 13 16,0-1-20-16,0 0 13 0,0-2-14 0,0-1 30 15,0-3-10-15,0-1-11 0,0 0 14 0,0-2-13 16,0 0-8-16,0-2 1 0,0 1-1 0,0-1 7 16,0-6 16-16,0 9-7 0,0-2-17 15,0-2 7-15,0-5 11 0,0 8-4 0,0-8-21 16,0 7 14-16,0-7-4 0,0 8 20 0,0-8-21 16,0 6-3-16,0-6-25 0,0 0-17 0,0 0-51 15,-7 0 8-15,-3 9-225 0,6-12-82 16,4-3 26-16,-2 1-21 0,-5-11 24 0,3-2 12 15,-1-1-5-15</inkml:trace>
  <inkml:trace contextRef="#ctx0" brushRef="#br0" timeOffset="1517.2513">3901 1808 329 0,'0'-5'218'16,"0"1"-22"-16,-1 1-29 0,0-1-35 0,1 1-32 15,-1 2-56-15,3-2-6 0,-1 1-92 0,-2 1-121 16,1-1-144-16,2 2-9 0</inkml:trace>
  <inkml:trace contextRef="#ctx0" brushRef="#br0" timeOffset="3231.2891">4105 2014 219 0,'3'1'235'0,"2"1"-39"0,0-2-4 0,-3 2-31 15,3-2-9-15,1 0-30 0,-1 0 1 16,4 1-25-16,-2-1 8 0,-7 0-48 0,7 0 31 16,-1 0-26-16,3 0 8 0,-2 0-13 0,1 0-27 15,-1 0 34-15,7 0-22 0,2 0 2 16,-2 0-12-16,-1 0 9 0,-3 0 2 0,10-12-13 16,-13 10 13-16,-2-1-5 0,1 1-7 15,-1 0 21-15,6-5-11 0,0-3-19 0,-5 4 13 16,1-6 7-16,0 3-16 0,-3 2 10 0,-1 0-9 15,-2 1 11-15,-1 0-15 0,0 6-2 16,0-6 7-16,0 6-3 0,0-9-26 16,0 2 14-16,-11-14 12 0,2 9-22 0,3 2-2 15,-6 0 6-15,1 1-7 0,3 2 19 0,-1 2-18 16,4 0 0-16,-2 2 3 0,1 1-1 0,0 0 4 16,-2 1-3-16,3 0 0 0,5 1 11 15,0 0-16-15,-8 0-8 0,1 0 14 16,7 0 1-16,-24 19 2 0,16-13-8 0,-3 3-9 15,5 1 6-15,-1 3-3 0,5-1 3 16,-1-4-5-16,3 2 3 0,-1 0-6 0,1-1 30 16,0-2-30-16,0 5 13 0,17 11 12 0,-12-8-23 15,3-2 13-15,3-1-20 0,-4 0 11 0,5 1 10 16,3 1 5-16,2-3-9 0,-2-2-12 16,2-1 3-16,0 0 21 0,2-1-17 0,-1-1 9 15,3-2 7-15,0-1-4 0,1 2 5 16,0-5-15-16,2 2-3 0,-3 1 12 0,-1-3-16 15,-12 0-1-15,4 0 7 0,1 0-5 0,3 0 16 16,15-13-14-16,-16 8 8 0,-1-1-1 0,-4 0 5 16,2-2-4-16,-2-2 4 0,-1-2 16 0,1 1-4 15,-1 0-14-15,-5 1 4 0,1 1 10 16,1-3-7-16,3 1-13 0,-8 0 15 0,0 3 8 16,1-1-7-16,-2 9-22 0,0-8 16 15,0 2-8-15,-12-5 9 0,9 7 4 16,-6-7-11-16,3 4 3 0,-2-5-6 0,1 6-4 15,1 5 4-15,1-2-11 0,1 1 5 0,0 1 27 16,-2 1-8-16,3 0-19 0,3 0 6 0,0 0 14 16,0 0-15-16,0 0 7 0,-6 0-8 0,-2 12-4 15,6-7-1-15,1-2 13 0,-1 3-8 16,2 0-4-16,0 0 1 0,1 1 1 0,-1 1 0 16,0 4 0-16,17 18 11 0,-7-14-1 0,1-1-6 15,1 0-12-15,1 0 11 0,-1-2 8 16,1 1-8-16,1 3-11 0,-3-3 28 0,5 0-18 15,-7 2 9-15,1-2-8 0,-1 3 6 0,-1-3-19 16,-3 1 14-16,-2 0-5 0,1 1 6 0,-1 1-2 16,-3-9 6-16,-16 19 5 0,2-13-42 15,-3 3-10-15,2-4-6 0,-5 0-18 16,2 0 2-16,1-1-15 0,-5 1-5 16,0-4 0-16,2 0 13 0,0-2 0 0,2-1-2 15,2-2-11-15,1-2 13 0,7-2 27 0,8 0-4 16,0 0 28-16,0 0-24 0,-11-9 7 15,14 5 5-15,6-9 30 0,4 1-32 0,1-3 16 16,1-1 0-16,4 1 41 0,-2 0-15 16,1-2 17-16,1 0-2 0,-1 0 7 0,-1-1 3 15,2 0 18-15,-2 2-3 0,1-1-10 0,-2 0-11 16,3 1-1-16,-4-1 10 0,1-2-24 0,-2-2 17 16,1-1-10-16,-4 1 0 0,1-2 2 15,-6 4-5-15,6-2 9 0,-6 2 6 0,-3 1-17 16,1 1 1-16,-1-1 0 0,-3 11 0 15,0-4-16-15,0 3-2 0,0-3 19 0,0 3-11 16,0 0-1-16,0 1 0 0,0 0 3 0,0 7-4 16,0-8 8-16,0 1-12 0,0 7 5 0,0-7 9 15,0 0-9-15,0 7 3 0,0 0-11 16,0-7 16-16,0 7-9 0,-6-5-3 0,7 6-12 16,0 2 13-16,1 2 2 0,-2 1 8 15,2 11 4-15,2 0-10 0,-1 2-3 0,1 2-2 16,-2-2-14-16,0 3 10 0,2 3 2 15,1-4-19-15,-4 0 16 0,-1-10 23 0,0 5-14 16,0 1-2-16,0 1-1 0,0-3 13 0,0-2-17 16,0-1-17-16,0-3 22 0,0-2-11 15,0-1 21-15,0-6-1 0,0 8-10 0,0-8 6 16,0 5 0-16,0-5-7 0,0 0-6 0,12 6-4 16,-7-7 17-16,-1-2 0 0,-2 1 17 15,0 0-8-15,3-2 19 0,-2 2-3 0,0 0-12 16,0-1 11-16,0 2-23 0,-1-1 9 15,2 0 11-15,-3 0-18 0,1 2 3 0,0 0-2 16,-1 0-9-16,-1 0 19 0,0 0-22 0,0 0 15 16,0 0-14-16,11 13 25 0,-10-10-25 0,0 1-9 15,3 2-1-15,-2-1 31 0,1 1-17 16,1-2-13-16,5 6 3 0,-1-4-13 0,3 6 1 16,-3-8 7-16,1-1 5 0,-1 0-24 0,-1-2 34 15,-2-1-19-15,2 0 4 0,-7 0-8 16,0 0 1-16,12 0 7 0,15-17 15 0,-14 6-6 15,-3-1-2-15,1-3 18 0,-4-3-19 16,2-6-8-16,1 1 17 0,-4-2 6 0,1-3 14 16,-1 2-13-16,0 1 5 0,-2-2 11 0,0 2 1 15,-3 0 8-15,-1 3 6 0,0 10-9 16,0-3-4-16,0-2 21 0,0-1-17 0,-13-11 13 0,11 19-5 16,1 1 0-16,-2 2 22 0,2 3-38 15,-1-1-1-15,1 0 1 0,0 1 10 0,0 2-8 16,1 1 1-16,-2 0-12 0,1 1-6 15,1 2 0-15,0 1 7 0,-2 3-8 0,2-1-2 16,-2 12 4-16,2 4-22 0,0-11 14 0,0 5 21 16,0 4-22-16,0 4 1 0,0 0 15 15,0-2-16-15,0 2 1 0,0-1-6 0,13 25-1 16,-8-27 18-16,1 1-20 0,-5-3 3 16,1 1 9-16,1 0-3 0,1-4 11 0,-2-4-9 15,-2-11-4-15,0 9-7 0,0 2-3 0,0-4-25 16,0 0-39-16,0-7-40 0,0 7-45 15,-10 5 15-15,6-10-205 0,0-1 27 0,0 0 25 16,1-2-81-16,-1-1 12 0,-2 1 26 0,-2-9 17 16,1 4-13-16</inkml:trace>
  <inkml:trace contextRef="#ctx0" brushRef="#br0" timeOffset="3531.3443">5034 2027 304 0,'2'-3'232'0,"-1"0"-38"0,0 1-18 0,2-3 0 16,2 2-23-16,6-3-11 0,2 1-22 16,1 0-16-16,2 0 6 0,-3 3-16 0,1 2 0 15,5-6-9-15,1 4-1 0,-2-1-1 0,3 2 0 16,0 0-13-16,1 1 9 0,-3-2-7 16,-3 0-16-16,-4 2 8 0,-2-1-14 0,-1-2 0 15,-2 2-3-15,-2 1 15 0,1 0-36 16,-2 0 21-16,-4 0-15 0,0 0 20 0,0 0-7 15,9 0-11-15,-9 0-11 0,6 0-1 0,-6 0 5 16,0 0-8-16,6 0-10 0,-6 0 4 0,0 0 11 16,0 0-21-16,8 0-42 0,-8 0-22 15,0 0-36-15,0 0-45 0,0 0 13 0,0 0-304 16,12-9 29-16,-12 6 25 0,-2 0 51 0,-1 0 15 16,3-1-20-16</inkml:trace>
  <inkml:trace contextRef="#ctx0" brushRef="#br0" timeOffset="4414.5514">6921 1599 516 0,'0'-3'269'16,"2"-1"-43"-16,-1 1-19 0,0 2-5 0,0-2-38 15,0 1-28-15,0 0-2 0,-1 1-20 16,2-2 2-16,-1 2-10 0,0-1-21 0,0 1-18 15,1 1-17-15,-1 1 6 0,0 1 11 0,-1-1-20 16,2 2-10-16,0 1 7 0,0 1-17 16,-1 0-5-16,2 2 15 0,-2 0-4 0,2 11-8 15,-1 1-8-15,-2 0-9 0,0-9 3 0,0 5 21 16,0 3-22-16,0 2 0 0,0 3 6 16,0 0-2-16,0 2-11 0,0 0 0 0,-12 25 10 15,9-25 3-15,0-2-7 0,1 1-5 0,-3-3 5 16,1 1 7-16,1-3-2 0,1 0-14 15,2-1 7-15,-3-2-12 0,0-5 4 0,2 0 0 16,0-2-5-16,-1-1 24 0,1-2-22 0,0 1-4 16,-1-3 5-16,0 1 3 0,1-1-7 15,-1 0-21-15,0-1-17 0,0-2-56 0,1-1 0 16,0 1 8-16,1-1-201 0,0 0 22 0,-1-9-127 16,6-4 25-16,2-4 39 0,3-1 11 15,2-4-2-15</inkml:trace>
  <inkml:trace contextRef="#ctx0" brushRef="#br0" timeOffset="4797.0448">7238 1561 229 0,'4'-5'335'0,"-2"0"-64"0,0 2-32 0,1 0-5 15,0 2-47-15,0-2-14 0,-2 0-33 0,0 1-10 16,0-1-14-16,0 3-24 0,1-1 3 0,-1 1-13 15,1 1-6-15,-2-1 10 0,1 5-34 16,-1-4 15-16,1 4-4 0,-1 0-12 0,2 2-22 16,-2 0 4-16,1 11-6 0,-1 0 11 0,0-9-7 15,0 6-12-15,0 1 10 0,0 3-8 16,0 1-1-16,0 2-9 0,0 1-1 0,0-1 13 16,0 2-6-16,0-2-10 0,0 2-4 0,-11 24 0 15,9-26 1-15,1 0 11 0,-2-3-12 16,3-8 0-16,0 1 1 0,0 4 1 0,0 1 21 15,0-1-9-15,0-1 0 0,0 0-14 0,0-1 10 16,0 0 1-16,0-3-20 0,0-1 5 0,0-2-2 16,0-1 7-16,0 0-4 0,0-7 0 15,0 8-17-15,0-2-6 0,0-6-10 0,0 6-40 16,0-6-39-16,-6 11 11 0,4-9-145 0,-3-2-112 16,0-1 25-16,2 0-56 0,-7-10 28 15,0 0 14-15,0-1 4 0</inkml:trace>
  <inkml:trace contextRef="#ctx0" brushRef="#br0" timeOffset="4996.1772">6989 1938 259 0,'5'-4'238'0,"-1"2"-35"0,13-5-34 0,-6 3-31 15,6-1-7-15,-1 2-9 0,2-2-50 0,0 2-17 16,-1 0-38-16,2 2-3 0,-1-4-196 0,-5 4-148 16,0 0 10-16,-3 1-1 0</inkml:trace>
  <inkml:trace contextRef="#ctx0" brushRef="#br0" timeOffset="5629.322">7347 1925 371 0,'4'0'224'0,"1"0"-34"0,16 2-35 15,-9-2 5-15,-12 0-20 0,10 0-17 0,1 0-5 16,-2 0 2-16,-2 0-27 0,8-10 1 16,0 6-10-16,-5-1 5 0,-1 2-29 0,-2-1 13 15,-2-1-9-15,-1-1 5 0,1 2-23 16,-1-1 5-16,3-7 3 0,-5 2 1 0,1 3-25 15,-3 1 0-15,1 1 0 0,-1-1 14 0,0 6-18 16,0 0-7-16,0-7 5 0,0 7 3 16,-13-14-12-16,9 10-1 0,1 2 0 15,-2 0 9-15,1 0-6 0,-1 0-16 0,0 1 23 0,0 1-22 16,-1 0 14-16,6 0-18 0,0 0 6 16,-7 0 10-16,7 0-23 0,-23 18 8 0,14-7 4 15,-2-1 1-15,3 1 11 0,3 2-9 16,1 3-8-16,-1-1 3 0,2 0 0 0,0 1 1 15,1 0-3-15,2-10-1 0,0 3 13 0,0 5-12 16,11 15-4-16,-6-15 17 0,2-1-14 16,2 2 8-16,0-5 3 0,2 1-7 15,-1-7-17-15,-2 2 9 0,8-2-17 0,-5-1-14 16,-1-3-7-16,-10 0-11 0,10 0-8 0,-3 0 3 16,1 0 4-16,17-11 1 0,-10 3 9 15,2-2 8-15,0 0 5 0,-2 1 3 0,0-3-6 16,0 1-10-16,-1 4 23 0,-7 0 23 15,5 0 23-15,-4 0-9 0,-1 0-6 0,0 3 20 16,-2 1 0-16,-1 0 8 0,-1 1 5 0,0-2 0 16,0 3-18-16,1 0-11 0,-2 0 9 15,1 1 9-15,0 0-6 0,-3 0 3 0,0 0-6 16,0 0-1-16,0 0 11 0,14 14-12 0,-13-8-3 16,5 9 20-16,0 1-4 0,-4-2 4 15,1 3-8-15,-1-2-17 0,-2-1 8 16,0-14 7-16,0 10-16 0,0 1-10 0,0-2 9 15,0 0 10-15,0-1-20 0,0-1-35 0,0-1-23 16,0-6-65-16,0 7 11 0,0 0-71 0,0-7-64 16,0 6-137-16,0-6 24 0,0 0 1 15,-9 9 19-15,8-9-34 0</inkml:trace>
  <inkml:trace contextRef="#ctx0" brushRef="#br0" timeOffset="5790.0853">7716 1814 473 0,'-5'-14'226'0,"1"2"-27"0,1 2-35 0,1 2-4 16,1 1-28-16,-2 2-8 0,2 2-22 15,0-1-15-15,0 3 6 0,1 1-26 0,0 0-33 16,1-1-25-16,1 3-3 0,0-1-161 0,0 2-109 16,0 2 23-16,1-1 16 0,7 8-104 15,-3 0 15-15</inkml:trace>
  <inkml:trace contextRef="#ctx0" brushRef="#br0" timeOffset="7097.5185">8088 1913 421 0,'10'-11'295'0,"-5"4"-53"0,-2 1-20 0,3-1-15 16,-2 0-24-16,-2 1-23 0,-1-1 1 0,0 2-30 15,0 0-26-15,-1 5 11 0,0 0-36 16,0 0-7-16,0-8-8 0,-15-2 10 0,10 9-2 16,0 1-12-16,0 0-3 0,-3 1-18 0,2 0-6 15,-1-1-25-15,-14 11-14 0,12-5-23 16,1-1 5-16,2 1-7 0,-1-3-6 0,4 2-12 16,1 0 11-16,-2-1-23 0,3-1 3 0,0 2-7 15,1-4 18-15,0 1 13 0,0-2 14 16,0 0-18-16,0 0 20 0,7 1 10 0,-3-2 4 15,-1-1 13-15,1 0 14 0,-1-2-6 0,0 0 22 16,1 0 12-16,-1 0 7 0,8-4 13 0,-6 2-11 16,-1-1 19-16,-2 3-10 0,0-1 6 15,-1 2-19-15,1-2-3 0,0 4 12 16,0-1-19-16,0-1-8 0,0 3 2 0,0 0-17 16,-2 0 10-16,0 0 1 0,0 0-4 0,12 11-18 15,2 4 10-15,-6-1 9 0,3 2-8 0,-2 2 3 16,-1 5-13-16,1 1-7 0,-1-1 3 15,1 0 3-15,-2 2 0 0,2 0-5 16,-4-2 13-16,1 0-22 0,-2 2 13 0,-4-1-19 16,2 0 16-16,-1-1-9 0,-1-13 12 0,0 7-34 15,-11 19 9-15,2-18-22 0,-1-2 1 16,2 0 7-16,-4-2-11 0,-4 0-10 0,2-4-1 16,-3-2 0-16,-1-1 3 0,0-2-10 0,5 0 10 15,1-4-1-15,1-1 19 0,11 0-2 0,-10 0 9 16,2 0-10-16,1 0 2 0,-11-15 14 15,12 7-13-15,7 0-4 0,0-1 2 0,1 1-4 16,5-7 33-16,1 1-22 0,3-2 7 16,5 0-4-16,-5 0 12 0,4 1-5 0,1-1 10 15,2 0-32-15,-1-1 2 0,2 2 19 0,0 0-11 16,-1-3 4-16,1 0 12 0,-2 4-10 16,0-6 14-16,0 1 12 0,1 1-12 15,-2-2-8-15,-2 1-11 0,-2 0 19 0,3-3-5 0,-5-1-14 16,2 1 5-16,-6-2 3 0,1 3 3 15,0-1 0-15,-3 1 7 0,0 0 2 0,-1 1-16 16,-3 11 13-16,0-6 5 0,0 0 27 16,0-1-13-16,12-14 13 0,-9 20-1 0,-2-2 10 15,2 5 5-15,-2 1 3 0,0 0-2 0,1 1-4 16,-1 1 3-16,0 0-5 0,0 2 9 0,-1 2-7 16,0 0-13-16,0 0 2 0,3-4-12 15,0 7 14-15,-1 0-15 0,0 2-5 0,2 13 3 16,-2 0-5-16,1 3 21 0,1 0-21 0,-3 1 0 15,-1 3-3-15,0 2-2 0,1-2 0 16,2 1 10-16,-3-12-5 0,0 5-5 0,0 3 6 16,0-1-17-16,-11 22-8 0,10-25-5 0,0-5 0 15,-1-2-1-15,2-4 10 0,0-1 1 16,0-6 12-16,0 0-4 0,0 0-17 0,0 0-2 16,1 6 9-16,1-8-1 0,-2-4 10 0,9-10 7 15,-3 0 19-15,4 0-9 0,-5 0-6 16,4 2 13-16,-2 0 10 0,0 2 5 15,0 5-31-15,-5 2 13 0,0 1-6 16,2 1 14-16,-1 3-12 0,-3 0-3 0,0 0-2 16,0 0-6-16,0 0 8 0,13 14-11 0,-6 1 11 15,-1-1 6-15,0 0-2 0,-2 2 4 0,3-1-8 16,0 2-16-16,0-2 25 0,2-4-16 16,-3 2-5-16,3-1 11 0,-1 0-5 0,0-7-1 15,0 1-5-15,-1-2 17 0,0 0-4 0,-2-4-8 16,-5 0 7-16,0 0-14 0,8 0 7 0,14-14-5 15,-11 3 12-15,3-4-2 0,-3-3-5 0,2-3 2 16,-3-2 8-16,2 0-8 0,-1-1 11 16,0-1-6-16,-3 0 25 0,1-1 0 0,-2 1-11 15,-2-3 5-15,-1 3 6 0,-2 0 0 0,-1 3-2 16,-1 0 2-16,3 1-9 0,-3 11 11 16,0-2 24-16,0-1-16 0,-11-9-25 0,11 12 18 15,-2 3 3-15,0 2-1 0,0-1-7 16,0 3-10-16,2-1-19 0,-1 2-3 0,0 0 1 15,-1 2 25-15,2 1 11 0,-1 2-40 0,1 1 11 16,0 2 8-16,1 0-1 0,1 16-7 16,-2-12 16-16,8 21-25 0,-3-6 20 0,-3 0-24 15,3 1 42-15,1 1-14 0,2-2-24 0,-4 3 2 16,1 0 9-16,-1-3-19 0,3 4 15 0,3-5 12 16,-2-1-21-16,-4 0 19 0,1-2-17 0,-1-1 5 15,0-3-21-15,-1 1-31 0,2-2-21 16,-3-6-41-16,-1-1-27 0,-1-3-18 0,0 1 13 15,0-7-147-15,0 0-127 0,0 0 31 0,0 0 37 16,-14 5 25-16,11-5-68 0,-1-3 31 16</inkml:trace>
  <inkml:trace contextRef="#ctx0" brushRef="#br0" timeOffset="7433.5763">8698 1907 210 0,'-1'-5'293'0,"-1"1"-37"0,2 1-34 0,0-1-34 16,1 1-30-16,0-2-28 0,4 3 5 0,-1-2 2 16,1 1-24-16,12-1-7 0,1-2-26 15,-6 3 2-15,6-1-3 0,0 0-7 0,2 2 18 16,1-3-5-16,-1 3-6 0,-5-3-12 0,3 4-13 16,-2-2 25-16,-3 0-6 0,-3 1-1 15,0 1-27-15,-2-1 19 0,0 1-21 0,-4-1 12 16,2 2-3-16,-1-3-16 0,0 3-5 0,-2-1 2 15,2 1-8-15,-2-1 7 0,0 1-12 16,1 0 3-16,-1-2-6 0,-1 2 9 0,-2 0-22 16,0 0 11-16,0 0 23 0,0 0-20 15,0 0-14-15,6 0-1 0,-6 0 3 0,0 0-35 16,0 0-26-16,0 0-34 0,0 0-33 0,0 0 11 16,13-12-254-16,-14 9 28 0,0 0 25 15,-2 0-69-15,-1-2 15 0,2 1 20 0,-6-7 1 16,-1-1-6-16</inkml:trace>
  <inkml:trace contextRef="#ctx0" brushRef="#br0" timeOffset="15308.936">7238 3019 315 0,'0'-13'197'0,"0"13"-7"0,0 0-37 15,0 0 10-15,0 0-18 0,0 0-15 16,0 0-24-16,0 0 10 0,0 0-17 0,0 0-20 16,0 0 11-16,0 0-11 0,0 0-7 0,0 0-22 15,0 0-15-15,0 0 25 0,0 0-26 16,0 0 11-16,0 0-14 0,0 0-8 0,0 0 2 16,0 0 6-16,0 0-10 0,0 0 2 15,0 0-9-15,0 0 6 0,11 4 5 0,-10 0-2 16,0 3-25-16,-1 1 22 0,0 1-8 0,0 4 11 15,0 2-2-15,0 2-12 0,0-1 8 0,0 2 4 16,-11 17 8-16,10-21-15 0,-2 5-21 16,2-1 32-16,-1 3-38 0,0-3 37 0,2 3-13 15,0-14-3-15,0 7-9 0,0 0 12 16,0 1-11-16,0 1-7 0,0 0 26 0,0-2-8 16,0-2-9-16,0 2-6 0,-12 17 7 0,10-15 12 15,-1-5-7-15,-1 3 16 0,0-2-11 0,2-4 13 16,-2 0-14-16,0-1 10 0,3-3-24 15,-1 2 12-15,-1-1-5 0,2-1 15 16,-1 0 4-16,2-2-2 0,-2 2-22 0,1-2 9 16,0 1 5-16,1-1-1 0,-1 0-19 15,1 2 12-15,-1-3-1 0,1 1-9 0,-1-1-11 16,1 0 12-16,-1 0-58 0,1-1-18 0,0 0 9 16,0 0-259-16,0 0-75 0,-7-11 26 15,6 5 24-15,1 0 20 0,0 1 7 0</inkml:trace>
  <inkml:trace contextRef="#ctx0" brushRef="#br0" timeOffset="15925.3122">7415 3038 325 0,'0'-3'288'16,"2"1"-39"-16,-1-2-23 0,-1 2-20 16,1 2-45-16,0-2-17 0,1-2-19 0,0 2-10 15,1 2-1-15,1-3-21 0,1 1-16 0,1 1 11 16,10-2-26-16,1 0 0 0,2 0-17 15,1 3 0-15,3-2 14 0,-5 2-18 0,3-1-10 16,2 1 5-16,-3-1 7 0,-3 0-9 0,3 0 19 16,-8-1-19-16,0 2-8 0,-12 0 11 0,9 0 9 15,0 0-20-15,-2 0 18 0,-7 0 18 16,7 0-11-16,-7 0 15 0,8 0 14 0,-8 0-37 16,7 0-8-16,-7 0 10 0,0 0-2 15,6 0-22-15,-6 0-3 0,0 0 11 0,0 0 2 16,6 0-3-16,-6 0-21 0,0 0 10 0,0 0-3 15,0 0-3-15,0 0 8 0,14 11-6 16,-14-5-9-16,-1 0 4 0,-1 1-14 0,2 2 17 16,0 6 7-16,-9 18-1 0,6-17-12 0,0 5 16 15,0-3-32-15,-1 2 12 0,1 0 1 0,-1 2 3 16,1 1 8-16,-2 0 0 0,2 0 23 16,0 0-33-16,-2-1 3 0,0 1-3 15,-3-1-17-15,0-2 3 0,4 2 5 0,-1-3 5 16,2 2 3-16,-3-5 7 0,2 0-2 0,2-1-8 15,0-1-3-15,-1-4 7 0,0-1 1 0,3-1 11 16,-2-1-24-16,1-1 17 0,-1 0 10 0,0-2-35 16,1 1-13-16,0-2-9 0,1 1-21 0,-2-1-29 15,1 0-9-15,0-3-37 0,1 1 12 16,0-1-171-16,0-4 24 0,0 0 21 16,2 0-122-16,-2-2 10 0,2 1 5 0,-2-2 27 15,0 0 25-15,0-3 10 0</inkml:trace>
  <inkml:trace contextRef="#ctx0" brushRef="#br0" timeOffset="16174.6541">7582 3323 481 0,'14'-4'250'16,"2"-4"-14"-16,2 2-38 0,-1-1-12 0,2 3-37 15,1-2-3-15,-2 3 0 0,-1-4-20 16,-1 2-18-16,3 1-7 0,0-1-5 0,-2 1-4 16,2 3-10-16,-1-1-23 0,-2 0-9 15,-5 0 4-15,6 0-6 0,-5 0-52 0,-3 1-15 16,0-1-43-16,0 2 3 0,-1-2-176 0,0 2-137 16,-1-3 5-16,0 1 30 0,0 1 16 15,9-2 9-15</inkml:trace>
  <inkml:trace contextRef="#ctx0" brushRef="#br0" timeOffset="16807.2803">8362 3134 451 0,'4'-5'277'0,"-1"2"-24"15,1 0-12-15,-2-1-38 0,0 1 0 0,1-3-30 16,0 2-2-16,-2 0-32 0,0-2-20 0,-2 2-22 15,0 0 18-15,1 4-32 0,0 0-12 16,0-7 5-16,0 7-15 0,0-8-1 0,0 8-13 16,-11-13-5-16,8 10 16 0,-1 1-9 0,1 1-14 15,-4-1-8-15,2 2 2 0,0 1-13 16,-3 0 8-16,0-1 7 0,-14 15-25 0,10-13 20 16,0 5-2-16,-4 3-3 0,4 0-13 0,-2 1 7 15,1 1-7-15,2 1 0 0,4-1 9 0,-5 4-2 16,1 1-4-16,2-1-16 0,-1 0 11 15,1 0-11-15,1 1 22 0,4 0-19 0,-2-1 10 16,1 1 6-16,0-2-10 0,3 3-9 16,-1 0 21-16,2-4-10 0,1-2-7 0,0-12-4 15,0 14 9-15,0-1 0 0,0 1 8 16,16 15 1-16,-7-13-20 0,0-2 14 0,3 0-4 16,0-3-14-16,1 0 18 0,5-2-4 0,-3-2 10 15,-1 2-12-15,4-3 9 0,2-2-17 0,-4 2 33 16,2-3-14-16,1-2 15 0,-10-1 3 15,3 0 3-15,4 0-7 0,0 0 11 0,2 0-7 16,15-15 2-16,-18 7 11 0,-1-4-15 16,1-1-7-16,1 1 13 0,-1-1 28 0,-1 0-12 15,0 1 3-15,-2-4-11 0,-1-2-4 0,0 0-4 16,-1-4-4-16,-2 2 22 0,-1-1-10 0,-3 1 7 16,-4 1-5-16,2-1-5 0,-2 10-17 0,0-5 28 15,-11-14-5-15,1 7-4 0,-2 2-9 16,-2 0-9-16,0 4-12 0,0-1 0 0,-3 2-1 15,2 0 0-15,4 1 1 0,-5 0-8 16,8 4 21-16,-3-1-34 0,0 4 31 0,4 1-21 16,1 2 2-16,1 1-2 0,0-1 1 0,2 1-8 15,0 1 0-15,-2 0-79 0,5 2-12 16,0 0-34-16,0 0-40 0,-7 0-62 0,0 0 21 16,-2 0-269-16,-3 0 13 0,-16-10 61 15,8 6 31-15,2 1 21 0,-1 2 25 0,6 0-18 0,-8 1-34 16</inkml:trace>
  <inkml:trace contextRef="#ctx0" brushRef="#br0" timeOffset="18856.5866">4077 3158 419 0,'0'0'221'0,"0"0"-21"0,0 0-49 0,0-13 1 16,0 13-35-16,0 0-12 0,0 0-7 0,0 0-12 15,0 0-11-15,0 0-17 0,0 0 3 16,0 0-11-16,0 0-14 0,-14 0-4 0,-3-7 29 16,13 11-27-16,0 0-3 0,-5 8 10 0,-3 0-25 15,5 2 8-15,-2-2 11 0,0 5-15 16,0-1 4-16,1 1 17 0,-1-2-16 0,-2 4-11 16,6 2-16-16,-6-1 35 0,1 3-14 15,1-4-5-15,0 3-4 0,2 0-6 0,-3 0 21 16,3 1-20-16,3 2 11 0,0-2-5 0,1-2 13 15,1 1-11-15,2 1-6 0,0-12-11 16,0 5 16-16,0 3-19 0,12 18 15 0,-6-19 22 16,2-1-27-16,0-3-2 0,3 0 2 0,-2-3 4 15,-1 0 18-15,-2-3-24 0,4 1 28 16,1-3-18-16,-4-2 1 0,-2-1 16 0,3 0 3 16,-1-2 4-16,-1 0 21 0,-6-1-11 0,0 0 16 15,8 0-6-15,-2 0 9 0,-6 0-9 16,10 0 25-16,11-16-34 0,-16 9 14 0,1 1-18 15,-1 0-2-15,-2-1 4 0,4-6 3 0,-5 3-1 16,-2 2-12-16,0 8 14 0,0-6-12 16,0 0 7-16,0-1-28 0,-14-11 4 0,3 5 3 15,0 2 5-15,-2 1-27 0,-1 1 18 0,-2 0-1 16,0 1-10-16,0 1-4 0,1 0-1 16,1 1-2-16,0 0 17 0,4 4-11 0,-1-2 14 15,7 0-36-15,-2 3-31 0,0-2-47 16,1 1-24-16,0 2-28 0,1-3 12 0,0 1-223 15,1 2-73-15,0-1 18 0,3-2 37 16,-1 1 28-16,1 2 15 0,0 0 11 0,0 0-4 16</inkml:trace>
  <inkml:trace contextRef="#ctx0" brushRef="#br0" timeOffset="19597.8736">4542 3275 343 0,'4'-10'297'0,"0"4"-50"16,0-2-36-16,-1-1-23 0,-1 5 3 16,0-4-22-16,-2 4-5 0,2-1-7 0,-1 1-26 15,-1 0 0-15,0 1-18 0,0 2-14 16,1-4-17-16,-1 5-13 0,0 0-7 0,0 0-11 15,0 0 4-15,-11-9-19 0,5 8 14 0,-12-1-5 16,4 1-3-16,4 1-18 0,-1 0 3 0,-5 0-7 16,-17 11-10-16,20-8 9 0,-3 1 2 15,5 0 13-15,1-1-16 0,2 2-18 0,-2 5 19 16,1-3-5-16,3 0-11 0,-5 3 3 0,8 0 9 16,-1-4-1-16,3 2-14 0,0-1 12 15,0-1-9-15,1-6 5 0,0 10-4 0,12 15-11 16,-2-11 9-16,-3-1-5 0,6 0-1 0,-3 2 4 15,1-2 20-15,5 1-25 0,-2-2 9 0,3 5-15 16,2-3 18-16,-4 0-7 0,-3-1 6 16,5 1 6-16,-6 0-12 0,-2-1-2 0,0 1-2 15,-2-3-4-15,-2 3 22 0,-3-4-5 16,0-2-1-16,-2-8-10 0,0 9 4 0,0 1-13 16,-19 13 32-16,6-10-20 0,-1-6 14 15,-7 2-6-15,2 0-22 0,0-3 11 0,-1-3 9 16,0 1-12-16,2-1 5 0,3 0 11 0,2-2-7 15,1-1 15-15,5 0-14 0,-1 1-9 16,8-1 8-16,-7 0-11 0,7 0 9 0,-10 0-2 16,-2-12 6-16,8 8-21 0,1-1 7 0,1-2 16 15,4-1-12-15,-2 0 11 0,0-5-3 0,10-17-8 16,-2 12 8-16,2 2-4 0,-1-3 27 0,0-4-8 16,3 6 9-16,-1 3 2 0,1-2-13 15,0 0 6-15,-4 0 29 0,1-1-33 0,2 2 19 16,-1-1 15-16,1 1-40 0,-1 1 17 0,-1 1 7 15,-3-4-25-15,0 3 44 0,-1 0-39 16,-1-1 20-16,-3 2-30 0,0 1 14 0,-1 12-16 16,0-10 22-16,0 0-16 0,0-3 3 0,-13-13-12 15,7 13 12-15,0 3-6 0,2 2-12 16,3 1-1-16,-3 3 22 0,2-2-25 0,1 3 2 16,-1-2 11-16,-2 3-12 15,2-1 15-15,-1 0-19 0,1 1-6 0,0-1-22 16,1 2-38-16,-1-1-25 0,-1 1-55 0,1 0 14 15,-2 0-281-15,0 0-14 0,0-1 28 0,2-1 25 16,0 2 33-16,0 0 5 0,0-1 38 0,2-1 1 16</inkml:trace>
  <inkml:trace contextRef="#ctx0" brushRef="#br0" timeOffset="20589.2496">7287 4779 434 0,'0'0'253'0,"0"0"-19"16,0 0-27-16,0 0-26 0,0-12-43 15,0 12-4-15,0 0-18 0,0 0-1 0,-14 0 0 16,14 0-35-16,0 0-8 0,0 0-4 16,0 0-5-16,0 0 2 0,0 0-27 0,0 0 5 15,0 0-7-15,-13 5 9 0,15 15-7 0,-2-11-29 16,0 6 26-16,0 3-12 0,0 2 1 0,0 2-16 16,0 0 24-16,0 1 4 0,0 0-12 15,0 0-21-15,-7 27 5 0,4-23 6 0,0-1-12 16,1-3 28-16,0 4-6 0,0-3-24 15,-2-1 17-15,2-2-6 0,2 0 5 0,-3-1-25 16,1-1 24-16,2-1-6 0,-3 1 2 16,1-7-16-16,-1-2 3 0,2-1 5 0,-2-2 4 15,0-1-3-15,1 0 17 0,2-2-19 16,-2 1 9-16,1-1 11 0,-1 1-3 0,0-1-16 16,1-1-5-16,0 0 21 0,-1 0-14 15,0-2-16-15,-1 1-11 0,1-2-42 0,-2 1 6 16,4-1-181-16,0 0-148 0,0 0 25 0,-10-14-31 15,10 9 18-15,0-3 11 0,3-9 52 16</inkml:trace>
  <inkml:trace contextRef="#ctx0" brushRef="#br0" timeOffset="21209.019">7723 4861 419 0,'7'-10'288'0,"-3"1"-36"0,1 3-11 16,-2 1-19-16,1 0-19 0,-1 1-28 15,-1 1-4-15,0 0-7 0,-1 2-42 0,1-3-5 16,-1 3-10-16,0-2-4 0,-1 1-21 0,1 1 9 15,-1 1-26-15,0 0-9 0,2-3 7 0,-2 3-18 16,0 2-5-16,-1-1 12 0,1 2-15 16,-3 3-18-16,2-2 3 0,-7 13 0 0,0-2 7 15,2 0-10-15,-1 2 4 0,-3-3 8 16,-1 2-26-16,0 2-1 0,2 1 3 0,0-1 1 16,-2 2 2-16,2 0 3 0,-1 2 7 15,2 0-21-15,2 0 18 0,0-1-10 0,0 2 9 0,2-1-25 16,0 1 24-16,-1-2-4 0,3 1-2 15,1 1-17-15,1-14 7 0,0 4 8 0,12 19 2 16,-5-13-16-16,-2-2 5 0,2-2 0 16,0-1 11-16,1-1-9 0,4-3-3 0,-2 3 0 15,-3-6 10-15,1-1 5 0,-1-3-9 16,-1 2 9-16,0-3-20 0,-1 0 8 0,0 0 19 0,1-2 0 16,-2 0-12-16,-4 0 14 0,0 0 10 15,9 0 15-15,13-12-31 0,-12 1 11 16,-3 4 16-16,0 1 28 0,-4-2-23 0,1 2-23 15,-1 0 25-15,-1-2-5 0,0 1-5 0,0 0-12 16,-2 0-11-16,0 0 11 0,0 0 5 16,0-6 13-16,0-2-23 0,-19-14-9 0,10 14-2 15,2 3 15-15,-2 0-35 0,1 1 18 16,1 3-19-16,1 2 24 0,0 2-1 0,1-1 20 16,0 3-4-16,1-2-84 0,-2 2 14 0,1 0-46 15,-1 1-50-15,1 0-23 0,-1 1 15 0,-1-1-213 16,1 1-66-16,0-1-9 0,3 1 26 15,-1-1 27-15,1 0-21 0,1 0 17 0,-2-1 103 16</inkml:trace>
  <inkml:trace contextRef="#ctx0" brushRef="#br0" timeOffset="22006.3116">8434 4930 726 0,'6'-13'255'16,"-2"3"-44"-16,0 0-20 0,-4 2-1 0,1 0-31 15,0 1-8-15,0 1-15 0,1 1-20 0,-2 5-15 16,0 0 8-16,0-9-29 0,0 9-5 15,0-8 10-15,0 1-13 0,0 7-34 16,-14-22 10-16,12 18-9 0,-3 0 0 0,1 0 14 16,-3 2-21-16,0-1 2 0,-9 1-6 0,5 1-17 15,11 1 2-15,-10 0 4 0,-3 0 0 0,0 0-15 16,-8 12 13-16,12-10 7 0,-3 4-3 16,1 5-4-16,1 1-6 0,0-1-5 0,2-1-1 15,3 4-4-15,2-3 10 0,2 0-6 16,1-11 11-16,0 8 2 0,0 4-11 0,0 0-9 15,16 18 11-15,-9-16 3 0,5 3-7 16,2-1 7-16,0 0-6 0,-4-2-10 0,5 3 5 16,2-2 0-16,-4 1 10 0,-1-2-9 0,5 1 8 15,-1 2-10-15,-2 0 6 0,-1-1 1 0,3-1-5 16,-3-1-3-16,1 3-3 0,-4-3 20 0,0 1-17 16,-1 0 12-16,-5-4-9 0,1 3-11 15,1-1 15-15,-3-2-14 0,-2-2 12 0,0 0 8 16,-1-1-3-16,0-8 7 0,0 6-8 15,0-6-8-15,-18 22 13 0,2-12-16 0,3-3 6 16,-3-2-2-16,5-1 21 0,0-1-27 0,-1-2 30 16,3 1-1-16,0-2-22 0,9 0 7 0,-14 0-7 15,3 0-11-15,-1 0 13 0,-6-12-12 0,12 8 10 16,3-2-9-16,-2 0 17 0,3-1 3 16,0-8-9-16,2 5 3 0,0-4 13 0,0-3-2 15,15-20-6-15,-9 16 23 0,4 0-7 16,0 1 21-16,-3-3-3 0,2 3-13 0,-1 0 31 15,0 2-22-15,-1 0 16 0,0 0-16 0,1 3 22 16,-1-3-6-16,-3 2-5 0,1 1 3 16,-1 1-24-16,0 1-10 0,-3 2-2 0,1 2-2 15,-1 0 3-15,0 1 6 0,-1 0 5 0,0 8 2 16,0-9-2-16,0 3-4 0,0-1-2 0,0-5 5 16,-14-8-7-16,10 11-1 0,-1 5-30 0,0-2 26 15,0-1 0-15,1 3-1 0,0 0 0 16,0 1-2-16,-6-6 0 0,3 4-3 0,1 1-80 15,-2 2-14-15,2 2-42 0,-2-2-60 16,1 0 17-16,0 0-315 0,-1 2 14 0,-4 0 42 16,0 0 31-16,1 0 38 0,-3 0 20 0,-2 0 21 15,-3 0 13-15,1 0 5 0</inkml:trace>
  <inkml:trace contextRef="#ctx0" brushRef="#br0" timeOffset="23155.2961">3515 4726 244 0,'0'-13'307'0,"0"13"-45"0,0 0-65 0,0 0-7 16,0 0-3-16,-13 0-26 0,13-13-12 0,0 13-21 16,0 0-24-16,0 0 9 0,-19-18-26 0,19 17-2 15,1-1-4-15,1 2-4 0,0 0-8 16,2 0-28-16,2-1 19 0,1 1-17 0,11-2 1 15,2 1 7-15,2-1-15 0,0 2-10 0,0 0 6 16,-11 0-9-16,5 0-3 0,1 0 0 16,-3 0-5-16,0 0 0 0,-4 0 14 0,-1 0-13 15,-1 0 5-15,-1 0-4 0,-7 0-14 0,8 0 5 16,-8 0 10-16,7 0-1 0,-7 0-2 0,7 0 4 16,-7 0-17-16,0 0 18 0,8 0-12 15,-8 0 1-15,0 0-8 0,13 8 2 0,-13-5-3 16,-1 1 9-16,1 3-9 0,0-1 6 0,0 4 1 15,-10 18-2-15,6-10-2 0,-3 4-4 16,1 0 4-16,1 3 2 0,-1 0 23 16,-1 2-22-16,-2-2-4 0,1 1 14 0,-1 1 3 15,0 1-17-15,2-3 7 0,-1 2-3 16,0 0-9-16,1 1 8 0,-1-2-6 0,-1 2 22 16,2-1-8-16,0-1-12 0,-1 4 19 0,1-5-28 15,-1 0 0-15,-1 0 7 0,2-2-6 0,3-1 2 16,-2-3 7-16,-1-1 11 0,1-1 0 15,3-5-14-15,0-3-2 0,1-1 24 0,-2-1-36 16,3 0 15-16,-1-2 2 0,2-1-10 16,-1 1-7-16,0-3-6 0,1 0-5 0,-3 1-38 15,3-2-53-15,0-1 11 0,0 0-195 16,0 0-88-16,0 0 11 0,-11-11 37 0,9 7 3 16,1-1 17-16,-3-13 9 0</inkml:trace>
  <inkml:trace contextRef="#ctx0" brushRef="#br0" timeOffset="23421.5482">3386 5178 354 0,'3'-4'227'0,"2"2"4"0,8-6-57 15,-1 0 4-15,4 0-15 0,1 2-16 16,0-2-9-16,0 2 0 0,4 1-23 0,6 1-16 15,-3 1 3-15,-6-2-11 0,6 1 5 0,0 1-39 16,-3 0 4-16,1 0-10 0,-2 1 4 16,1 2-3-16,-1-1-20 0,-4 0-2 0,4-1 20 15,-5 2-23-15,-2 0-30 0,-3-2-28 0,-2 2-24 16,-8 0 5-16,7 0-148 0,-7 0-152 0,7 0-29 16,-7 0 30-16,9 0 21 0,-2 0 10 15,-7 0-19-15</inkml:trace>
  <inkml:trace contextRef="#ctx0" brushRef="#br0" timeOffset="23971.4719">4138 4928 455 0,'3'-7'287'15,"9"-3"-18"-15,1 0-20 0,-5 4-33 0,0 0-33 16,-2 1-23-16,0 0-13 0,0 2-24 0,1 0-8 15,0 3 9-15,-7 0-21 0,7 0-37 16,0 0 0-16,7 0-4 0,15 15-2 0,-14-6-10 16,-1 1 12-16,-3 2-12 0,-2 1-3 15,0 3-15-15,-7-5 8 0,1 7-12 0,-1 0-2 16,-2-9-3-16,0 4 18 0,0 4-16 0,-20 18-3 16,11-18 23-16,-1 2-42 0,-4 0-4 15,1 1 12-15,-2-3-2 0,0 0-4 0,2-2 1 16,-1 1 2-16,3-1 23 0,-2-3-30 0,6-5 20 15,-7 3 1-15,8-2-29 0,1-2 10 16,2 0 12-16,0-1-25 0,3-5-2 0,0 0 29 16,0 7-12-16,0-7 1 0,11 13-6 0,5-5 7 15,-1-4-10-15,7 0 21 0,0-1-2 16,0 0 3-16,4 0-7 0,-4-3 1 0,5 0-14 16,-14 0 13-16,7 0-14 0,1 0 22 0,3 0-9 15,0 0-18-15,1 0 11 0,22-10-2 16,-24 8 16-16,-9 1 15 0,-2 0-28 0,-4 1 13 15,1-2-4-15,-2 1 12 0,0 1 17 16,-2-2-11-16,-1 2-5 0,0 0 27 0,1-1-16 16,-3 1-1-16,2 0-3 0,-2-1 48 0,1 0-9 15,-1 0-7-15,0 0-6 0,0 0-7 0,0 1-5 16,0 0-26-16,-1-1-1 0,1 0-1 16,0 0-11-16,-1 0-1 0,0-1 0 0,1 2-2 15,-2-1-42-15,2 1-21 0,-3 0-26 0,-2-2-51 16,1 1-73-16,0-1 20 0,-3 0-279 15,1 0 35-15,-1-1 31 0,0 1 40 0,2-3 8 16,0 1-2-16,-1 0 29 0,3 0 39 16</inkml:trace>
  <inkml:trace contextRef="#ctx0" brushRef="#br0" timeOffset="24854.0543">7048 6813 534 0,'0'0'283'0,"0"0"-74"0,0 0-17 0,0-12-30 0,0 12 6 16,0 0-42-16,0 0-21 0,0 0 0 15,0 0-8-15,0 0-21 0,9 8-4 16,-5 2 8-16,0 5-6 0,2-1-32 0,1 2 5 16,-3 2-3-16,1 0 1 0,-1 1-12 15,-4 3-16-15,3 0 15 0,0 1-4 0,-2 0 5 0,3 0 10 16,-1 2-13-16,-3-2 6 0,2 6-3 0,-2-3-2 15,1 2-23-15,-1-16 10 0,0 10 5 16,0 0-6-16,-12 31-2 0,9-28-19 0,-4 2 6 16,3-2-2-16,-3-2 19 0,1-1-28 15,-1-1 10-15,1 0 12 0,0-3-1 0,1-1-2 16,-1-3-15-16,0 0 13 0,1-6-9 16,-1 0 6-16,6-1-5 0,-2-2 18 0,0-1 4 15,0-1-3-15,1 1-5 0,-2-1-15 0,0-2 4 16,-1-1-4-16,2 2 12 0,0-2-65 0,2 0-13 15,0 0-57-15,0 0 10 0,-12-12-277 16,11 8 16-16,0-4-4 0,2 1 29 0,-1-2 14 16,12-21 7-16</inkml:trace>
  <inkml:trace contextRef="#ctx0" brushRef="#br0" timeOffset="25636.0139">7730 7060 465 0,'4'-11'274'0,"-1"2"-54"15,0 0 3-15,0 2-15 0,-2-1-29 0,1 2 4 16,-1 0-28-16,0 1-12 0,-1-2-18 16,0 0 4-16,0 7-37 0,0 0 3 0,0-7-4 15,0 1-8-15,-18-11-5 0,10 10-22 0,-7 1 12 16,3 2-21-16,0 1-3 0,1 2-6 16,-1 1-12-16,12 0-1 0,-9 0-7 0,-4 0 7 15,-14 13-9-15,10-6 16 0,2 2 0 0,0 0-12 16,0 1-14-16,3 0 5 0,-1 2-6 15,3 1-3-15,1-2 2 0,6-1 9 0,-3 5-6 16,0-2 10-16,6-1-21 0,0-1 26 0,0-3-29 16,12 9 7-16,-2 0-4 0,-1-1 2 0,3 0 6 15,1-2-4-15,4 1 11 0,0 0-8 16,0 2-2-16,0-3 19 0,2 1-10 0,-2 0-8 16,-2-1-3-16,-1 3 17 0,0-2-32 0,-1-1 23 15,-1 0-11-15,0 0 21 0,-3-1-5 16,-1 0-12-16,-4 0 16 0,-2-3-6 0,-2 0 1 15,0-10-22-15,0 7 9 0,0 3 3 16,-14 15 7-16,3-13-15 0,0-2-5 0,-4-1 12 16,2 0-1-16,-5-3 6 0,-5-2-16 0,5-1 13 15,-2 0 3-15,6-3 7 0,1 0-13 16,4 0 9-16,-5 0-3 0,0 0-3 0,0 0-13 16,-8-12 19-16,15 8 4 0,1-2 1 0,3 0-24 15,2 2 7-15,1-2-1 0,0-1-3 0,0-1-1 16,12-16 12-16,-4 8 18 0,-1 0-28 15,1-2 5-15,3 3-5 0,0-3-9 0,1-3 19 16,-2 0 15-16,3 1 4 0,-1 1-16 0,0 0 13 16,-2 1 8-16,1 0 31 0,-3 0-34 15,0 0 5-15,0 3 13 0,-1-2-14 0,-2-1 2 16,-2 5-3-16,3-2-14 0,-2-3 1 0,-1 2 6 16,1 4-19-16,-3 0 13 0,-1 2-15 15,0 0 19-15,0 2 5 0,0 8-15 0,0-6 9 16,0 6-8-16,0-8 23 0,0-1-24 0,0 9 2 15,-13-15-14-15,8 12-4 0,1 1-34 0,0 0-36 16,-2 2-48-16,0 0 11 16,1 0-212-16,1 2 27 0,-2-2 26 0,6 0-144 15,0 0 27-15,-7 0 24 0,-3 8 44 0,7-6 2 16,1 3 7-16</inkml:trace>
  <inkml:trace contextRef="#ctx0" brushRef="#br0" timeOffset="26335.6524">8059 7143 368 0,'2'-5'264'0,"0"-1"-38"0,-2 0-20 15,2 1-30-15,-3-1-17 0,2 0-31 0,-2 0 10 16,1 2-21-16,0 4-6 0,0 0-9 0,0-8-18 15,0 1-3-15,0 7 0 0,0-7-10 16,0 7-17-16,-10-14-6 0,7 11 7 16,-1 3-12-16,1-1-18 0,-2 2 8 0,0 2 7 15,0-2-15-15,-10 7-6 0,0 4 6 16,3-2-10-16,-2 2-8 0,1 0 23 16,5 4-30-16,-3-3 12 0,1 1-11 0,3 2 8 15,1 4-11-15,-1-3 11 0,3 1 13 16,2 0-15-16,2 0 11 0,0-8-13 0,0 3 15 15,0 3-25-15,12 15 11 0,-6-15-4 0,3 1-12 16,1-5 22-16,0 2-24 0,2-4 24 16,-1 2-4-16,1-2-2 0,3-3-6 0,-2 1 1 15,1-3-6-15,-3-1 15 0,7 0 10 0,-18-4 14 16,12 0 2-16,-1 0-18 0,0 0 22 0,3 0-2 16,14-18 3-16,-12 10 18 0,-1-3-14 15,-2-2-4-15,0 1 21 0,1-3-25 0,1-2 5 16,0 0 2-16,-1-1 3 0,-5 0 15 0,0 2-22 15,3-2-10-15,-7 0-14 0,5 2 25 16,-7 2-19-16,-1 0 5 0,-2 14-9 0,0-14 31 16,0-1-23-16,-16-14-8 0,6 16-10 0,-1-2-3 15,-4 1 25-15,-2 6-13 0,-3-6-3 16,-5 6-14-16,0-2 1 0,2-1 16 0,-4 5-8 16,0-2-31-16,1 1-14 0,-4 0-31 0,0 0-57 15,-3 3 12-15,3-2-228 0,-1-1-112 16,1 2 28-16,0-2 30 0,0 1 12 0,3-1 24 15,-4 3 20-15,3 0 43 0</inkml:trace>
  <inkml:trace contextRef="#ctx0" brushRef="#br0" timeOffset="27204.9979">2441 7013 602 0,'14'0'233'0,"-14"0"-45"0,0 0-29 15,0 0-14-15,0 0-17 0,13 0-10 0,-13 0-5 16,0 0-8-16,21-12-16 0,-19 17-14 0,-1 0-14 16,0 1-1-16,2 11-10 0,-1-4 6 0,0 3 10 15,-2-7-18-15,0 5-1 0,0 3-7 16,0 1-2-16,0 2 5 0,0 2-15 0,0-1 5 16,0 2-1-16,-14 24-11 0,10-21 6 0,-3-1-8 15,-1 1 16-15,-1-4-2 0,-2 3-9 16,2-1 7-16,0-2-15 0,-3 3 5 15,0-3-15-15,0-1 12 0,-2 2-3 0,4-2 3 0,-4-1-10 16,5-2 17-16,1-1-4 0,-1-2 10 16,0 1-6-16,2-2-14 0,3-3 0 15,0-5-11-15,0-2 16 0,1 2-19 0,0-2 9 16,3 0-8-16,-2-1-9 0,0-2 8 0,0-1-42 16,2 2-21-16,0-2 6 0,6-2-123 0,-2-1-150 15,5-6-61-15,2-2 27 0,3-3 22 16,-2 2 20-16,3-3-11 0</inkml:trace>
  <inkml:trace contextRef="#ctx0" brushRef="#br0" timeOffset="27585.1668">2988 7231 523 0,'4'-5'287'0,"0"1"-36"0,0 0-34 0,0 3-19 16,-1-2-11-16,-2 2-28 0,2-2 0 0,-3 3-21 15,3-1-30-15,-1-1-16 0,0 4 11 0,0-2-26 16,0 2-20-16,0 3 6 0,6 8-10 0,-4-1-2 16,2 4 8-16,-5-1-16 0,-1-4 2 15,1 1-21-15,-1-2 1 0,0 6 23 0,0 4-24 16,0 0-4-16,-16 24 0 0,9-20 7 0,1 0 12 15,-3-1-25-15,0 2 14 0,0 1-11 16,0-4-14-16,-1 3-3 0,0 0 22 0,0-2-11 16,3-3 6-16,-3 1-15 0,3-3-1 15,-1 0 1-15,4-1-8 0,-5-1 9 0,4-5-2 16,-2 0 16-16,4-2-25 0,-2-2 8 0,3 1 0 16,-3-4 6-16,3 2 7 0,0-2-40 15,-1-1-17-15,2-1-32 0,-1 0-48 0,1-1 13 16,0-1-256-16,0 0-44 0,1-1 25 0,1-1 26 15,0-1 54-15,3-2-15 0,10-5 62 16</inkml:trace>
  <inkml:trace contextRef="#ctx0" brushRef="#br0" timeOffset="28203.4684">3565 7450 401 0,'2'-8'314'0,"0"4"-59"16,-2-2-37-16,-1 1-12 0,1-2-10 16,0 0-11-16,-1 1-10 0,-1 2-45 0,2 4 6 15,0 0-18-15,0-6 11 0,0 6-15 16,-7-15-31-16,3 12 5 0,0 2-26 0,-1 1 15 15,0-2-38-15,0 4 4 0,-10 3-10 0,2 4 24 16,-1 1-26-16,2 1-8 0,-3 0-1 16,1 1 15-16,2 5-15 0,0-3-8 0,-3 2 4 15,3 0 7-15,1 2-4 0,2 1-27 16,-1 2 10-16,0-2-2 0,4 1 7 0,1-3 4 16,-3 2 0-16,5-2-2 0,1 1-17 15,2-1-1-15,0-10 20 0,0 5 7 0,0 1 5 16,16 16-28-16,-11-16 26 0,4 1 1 0,2-4-29 15,3 3-13-15,2-4 23 0,0-2-3 0,1 0 20 16,0-1-35-16,4-2 18 0,-8-3-9 0,8-1 16 16,-10 0-2-16,6 0-5 0,3 0 10 15,22-10 17-15,-20 5-25 0,1-5 21 0,-3 1-21 16,1-4 5-16,-1 0 24 0,0-3-10 0,-1-4-19 16,1 5 27-16,-3-4-15 0,-2 1 25 0,0-2-12 15,-1 2 10-15,-1-3-8 0,-2-1 15 16,-3 0-13-16,-1 1-2 0,-4 2 5 0,-2-2-7 15,-1 4-2-15,0 7 3 0,0-2-10 16,-16-20 4-16,4 15 5 0,-3 1-10 0,-1 0 4 16,-2 5-41-16,0-1 20 0,0-1 22 15,0 1-15-15,3 4-13 0,-2-1-5 0,4 1 19 16,3-3-5-16,-2 8-28 0,3 0-32 0,1 2-39 16,-2-1-60-16,10 2-64 0,-7 0 20 15,0 0-293-15,0 0 56 0,7 0 24 0,-9 0 39 16,9 0 1-16,0 0 42 0,-10-7 22 15,15 7 14-15</inkml:trace>
  <inkml:trace contextRef="#ctx0" brushRef="#br0" timeOffset="29301.3771">6823 9006 510 0,'0'0'221'0,"0"0"-10"15,0 0-49-15,0 0-25 0,0 0 2 0,0 0-36 16,0 0 1-16,0 0 6 0,0 0-26 16,0 0-21-16,0 0 3 0,0 0-12 0,0 0 0 15,0 12-14-15,0-12 7 0,0 0 9 16,0 0-28-16,-25 31 2 0,24-25-1 0,-2 13-2 15,-3-5 7-15,3 5-6 0,-3-2 6 0,-1 2-24 16,0 1 5-16,0 2 15 0,-1-1-15 16,1 2-9-16,0-1 16 0,-2 1-13 15,2 0-1-15,1 1-12 0,0-1 13 0,-1 1 14 16,-2-1-14-16,0 3-1 0,0-4 5 0,1-1 12 16,0 0-6-16,-1-1-14 0,-1 1 9 15,-1-1-3-15,4 0 0 0,0-1 9 0,0 0-16 16,0 0-3-16,1-2 4 0,3-2-15 15,-5-1 18-15,6-4-14 0,-1-2 10 0,1 0 2 16,0-2-1-16,0-3-6 0,0 2 0 16,1-3 14-16,0 0-12 0,0 1 13 0,0 0-6 15,0 0 4-15,0-2-2 0,0 0-10 0,1-1-5 16,2-1-56-16,-2-2 8 0,2-1-111 16,0-1-143-16,6-9-55 0,-1-5-13 0,2 2 25 15,7-3 12-15,-2 1 2 0</inkml:trace>
  <inkml:trace contextRef="#ctx0" brushRef="#br0" timeOffset="29867.3118">7134 9215 222 0,'4'-8'311'16,"0"0"-45"-16,-2 2-29 0,2 0-32 15,-1 1-38-15,1 1-8 0,2 0-8 0,5-4-9 16,-2 2-24-16,6 0-9 0,-1 1-17 0,-4 0-12 16,2 2-4-16,-2 0-7 0,7 1-10 15,-4 0-16-15,-4 1-5 0,3 0-5 16,-3 1 8-16,-9 0-9 0,7 0 3 0,0 0-5 15,-7 0-2-15,8 0 2 0,-8 0-14 0,8 0 9 16,-8 0-9-16,7 0-3 0,-7 0 14 16,7 0-17-16,-7 0-4 0,0 0 9 15,7 0-9-15,-7 0-3 0,0 0 4 0,0 0-6 0,0 0 20 16,11 11-17-16,-12-5 3 0,0-1 11 16,-2 10-14-16,3-8 7 0,-6 16 13 0,-1-6-8 15,3 0 6-15,-2 3-22 0,0-1 3 0,-1-1-1 16,-1 2 11-16,0-1 5 0,1 1-11 15,0 1-2-15,0 1 8 0,-3-2 2 0,1 3-5 16,1 0 10-16,-2-2-20 0,0 1-3 0,2 5 4 16,-4-2 2-16,1-2 4 0,2 0-2 0,-1 2 11 15,1 0-14-15,3 0-5 0,-3-4 19 16,5-1-7-16,-2 0 0 0,1-4-10 0,1 1 7 16,2-4 14-16,-3 2-2 0,3-4-20 15,1-1 12-15,0-2-16 0,1-1 16 0,-1-1-12 16,0-1 2-16,-1-1 2 0,2 0-17 0,-2-1-28 15,2 0-33-15,-2-2-38 0,1 0 12 0,1-1-213 16,0 0-89-16,0 0 27 0,0 0 22 16,-10-12 18-16,8 6 19 0,1 0 5 0</inkml:trace>
  <inkml:trace contextRef="#ctx0" brushRef="#br0" timeOffset="30101.2775">7041 9601 368 0,'6'-7'238'16,"5"-5"-31"-16,0 2-7 0,-3 2-4 0,3-1-22 15,3-2-27-15,-1 4-18 0,3-1 0 0,1 1-35 16,1 2 3-16,-1-1-9 0,1 2-15 16,1-2-10-16,1 2 5 0,1 0-13 0,-2 1-3 15,-1 1-2-15,0 1-10 0,-4-1 17 16,-2 0-14-16,-1 2-23 0,-2-1-32 0,-2 1-20 15,1 0-36-15,-2 0 6 0,0 0-136 16,-1-2-152-16,0 1 25 0,1 0-45 0,-1-1 17 16,0 1 52-16</inkml:trace>
  <inkml:trace contextRef="#ctx0" brushRef="#br0" timeOffset="30735.5105">7871 9413 363 0,'3'-5'286'16,"1"1"-53"-16,-2 0-23 0,0 0-28 0,0 0-8 15,0 0-22-15,0-2-16 0,-2 3-11 16,0 0-17-16,-1-1-23 0,0 1 0 0,0 2-8 15,-1 1-17-15,0-2 9 0,0 1-15 0,-2 2 13 16,0 0-25-16,-2 0-14 0,0 2 7 0,-7 2 1 16,-1 2-3-16,1 2-18 0,-3 0 7 15,3-1-11-15,1 2 10 0,-2 2-3 0,-1 0-3 16,2-1 11-16,0 3 0 0,-1-4-6 16,3 2-4-16,-2 3-16 0,-2 0 3 0,5-1 17 15,-2 2-10-15,5 1-1 0,0-3-19 16,1 1 10-16,1 1 7 0,1 0-7 0,2 0 6 15,0-3-15-15,2-1 23 0,0-5-4 16,0 4-6-16,14 13-4 0,-5-10 13 0,2-3-18 16,2-1 5-16,0-1 5 0,2 0 2 0,-3-5-1 15,5 3-6-15,0-4 13 0,1 0-13 0,-4-2 19 16,1-1-17-16,-6 0 13 0,7 0 22 0,0 0-3 16,22-14-11-16,-18 4 14 0,3 2-1 15,-5-1-13-15,5-2 11 0,-4-1-3 0,0 0-13 16,0-3 14-16,-3 0-2 0,1 0 15 15,-4 1-19-15,3-4-2 0,-6 4 10 16,0-1-2-16,-2 2 7 0,-1-2-20 0,-2 0 15 0,-5 15-30 16,0-13 10-16,0 4 2 0,-10-16-5 15,2 9-1-15,-3 3-8 0,3 0 4 16,-3 1 18-16,-3 0-17 0,2 2 1 0,0 0 18 0,-1 1-21 16,2 1 5-16,1 1-1 0,3 3-21 15,0 1 10-15,0-1 6 0,2 2-21 0,-1-1-26 16,0 1-20-16,0 2-52 0,-2-1-54 15,-9-2 16-15,3 1-300 0,-5 0 46 0,3-2 41 16,3 2 5-16,1 1 9 0,1-1 18 0,-7 0 53 16</inkml:trace>
  <inkml:trace contextRef="#ctx0" brushRef="#br0" timeOffset="32050.3992">2671 9111 684 0,'0'0'231'0,"0"0"-53"0,0-12-20 16,0 12-6-16,-14 0-1 0,1-24-32 0,12 20-3 15,-2 2-5-15,2 0-25 0,-1 1-13 16,1-2-13-16,-1 3-10 0,-1 0 9 0,-1 0-14 16,2 3 3-16,-3-1 2 0,1 0-25 0,0 3 0 15,-9 5 14-15,4 2-13 0,-4 1-24 16,0 1 14-16,-1 3-2 0,-2-2 3 0,6 3-3 15,-5-1-1-15,0 1 10 0,3 1-17 16,-2 3-10-16,1-3 32 0,-2 1-9 0,0-1-6 16,1 2 3-16,3 0 1 0,0 0-7 15,-2 2-14-15,1 1 21 0,3-2-22 0,0 0 25 16,6-2-14-16,-2 4 2 0,-1-6-2 16,4 1 16-16,-2 0-22 0,0-2 13 0,4-8-20 15,0 6 19-15,0 1-15 0,13 14-12 0,-7-17 17 16,1-4-7-16,6 2 3 0,-2 1 5 15,-4-5-9-15,5 2-7 0,-3-4 12 0,1-1 4 16,0-1 21-16,-2-1-29 0,-8-2 11 16,7 0 12-16,0 0 2 0,4 0-3 0,12-11 12 15,-8 5-9-15,-2-2-6 0,0-3 1 16,-2 3 9-16,-1-3 16 0,0-1-9 0,-2 2 18 16,-2 1 0-16,-3 0-11 0,-1 4 4 0,0-2-14 15,-2 7 25-15,0-7-19 0,0 7 17 0,0-11-40 16,-14-13 18-16,10 16-7 0,-5-5-16 15,-1 3 16-15,-1 1 1 0,-3 0 3 0,0 2-13 16,2 0 6-16,-3 2-14 0,0-1 21 0,-2 4-17 16,4-2-19-16,-1 3 15 0,-3 0 16 0,1 1-21 15,16 0 6-15,-11 0-18 0,-1 0-33 0,3 0-23 16,0 0-26-16,2 0 8 0,7 0-167 16,-9 0-165-16,9 0 31 0,-7 0 26 0,0 8 10 15,7-6 10-15,1 0 53 0,1 0 7 16</inkml:trace>
  <inkml:trace contextRef="#ctx0" brushRef="#br0" timeOffset="32899.3209">3368 9296 558 0,'1'-10'198'0,"-1"0"-19"0,0 2-21 15,2-1-23-15,-4 1 4 0,2 0-23 16,0-4-10-16,0 0 1 0,0 2-14 0,0 1-27 15,-9-8 12-15,7 10-17 0,-6-5-3 0,-3 1-3 16,2 1-11-16,-3-1-4 0,3 4 6 16,1 2-21-16,-6-2 14 0,1 2-17 0,-4 3 8 15,0-3-7-15,10 5-5 0,-7 0-6 16,-2 0 6-16,-1 0-7 0,-14 12 4 0,15-6-15 16,1 1 5-16,0 3 10 0,0 1 4 0,2 0-8 15,0 1-5-15,1 0-2 0,1 3 3 16,3-1-20-16,0 0 19 0,3 2-2 0,4-4-1 15,0 0-1-15,1-2 3 0,0-10-10 0,0 12 11 16,14 13 2-16,-6-12-1 0,2-3-9 16,3-1 22-16,0 0-40 0,0-2 22 0,3 0-20 15,-5 0 23-15,8-5 10 0,-6 1-1 16,-2 0-17-16,-2-3 14 0,-1 0 3 0,-8 0-6 16,10 0-14-16,3 0 15 0,13-13 5 0,-16 7-23 15,3 0-10-15,-2-2 19 0,-4 1 23 16,-3 1-12-16,-1 1 0 0,-1 0 14 0,2 0-7 15,-2 2 12-15,0 0-18 0,0 0 12 16,0 0-4-16,1 1-14 0,-2 1 28 0,0-2-25 16,1 1 2-16,-1 2 0 15,-1 0 4-15,0 0-9 0,0 0 3 0,0 0-13 16,11 12 14-16,-8-7 6 0,3 8-10 0,-3-1-13 16,3 2 31-16,-2 0-25 0,-2-1 3 0,1 6-4 15,-1-1-10-15,-1 0 12 0,-1-8-5 16,0 4 18-16,0 5-9 0,-16 23 13 0,8-22-23 15,-3 1 1-15,2 1 3 0,-1 0 4 16,0 0 3-16,-4-3-5 0,-3-1 18 0,2 1-4 16,-1-1-14-16,-2-3-2 0,-1 2 9 0,-2-3 1 15,4 0-11-15,-4-1-5 0,1-1 10 0,-1-5 5 16,1 2-12-16,2-2 0 0,2-2 5 16,1 1-5-16,3-2 8 0,2 0 12 0,3-1-16 15,-1-2 1-15,4 0 4 0,4-1 4 0,0 0 6 16,0 0-10-16,-8 0-9 0,8 0-2 15,0 0 4-15,-7 0-6 0,7 0 5 16,0 0 2-16,-12-11 19 0,11 9-32 0,1 0-4 16,1 1-22-16,-2-2-30 0,1 0-44 15,0 0 10-15,-1 1-295 0,0-1 23 0,1 1 7 16,-1-2 62-16,1 3 11 0,-2-2 22 0</inkml:trace>
  <inkml:trace contextRef="#ctx0" brushRef="#br0" timeOffset="34032.2452">2594 11153 527 0,'0'0'225'0,"0"0"-4"15,0-13-35-15,-13 13-26 0,13 0-18 0,-21-22 1 16,19 19-29-16,0 0 11 0,0 0-34 16,-1 1 0-16,1 0-9 0,-2 1-16 15,1 0-11-15,-2 1 15 0,0 1-26 0,-1 1 14 16,-2-2-25-16,-14 13 0 0,7-4 12 0,3 2-23 15,-3-1 5-15,0 5-13 0,-1-1 6 16,2 3 4-16,-3 0-18 0,0 0 8 16,3 1-2-16,-2 0 5 0,1 0-19 0,1 2 21 15,1-1-14-15,-1 2 8 0,4 3-15 0,-2-1-5 16,0 1 12-16,0 2 2 0,3-1 5 16,-3 3 6-16,1-1-13 0,3 0-1 0,-3 4 0 15,2-4 10-15,-4 1 5 0,5 3 0 0,-1-2-9 16,2-2-3-16,-3 0 8 0,2 2-10 15,2-2 7-15,0 2-17 0,2-3 11 0,-3-1-11 16,3 0-5-16,3-2 6 0,1-3-4 0,0-12 4 16,0 4 19-16,0 2-12 0,0-2 12 0,13 9-17 15,-5-11 6-15,1-4-7 0,3 1 19 16,-2-4-1-16,0-3-1 0,-10 0 0 0,11 0 18 16,-2 0 1-16,0 0-18 0,17-11 13 0,-12 4 26 15,-5 0-10-15,3 0 7 0,-2-2-11 0,2 2 5 16,1 0 12-16,-2-2-8 0,-1 0-2 15,-2-2 2-15,-1 0-24 0,-2 2 0 0,0 1 25 16,3-4 23-16,-3 2-24 0,-2 0-30 0,-1 0 13 16,1 3-23-16,6-7 30 0,-6-1-16 0,-3 4 27 15,0 11-9-15,0-10-13 0,0 1-15 16,-11-14-2-16,4 11 0 0,1-1 26 0,-4 2-10 16,-3-1-3-16,1 3-2 0,-3-1 0 15,0 0-19-15,-5 4 1 0,2-1-20 0,1 1 15 16,-1 2-4-16,1 0 15 0,0 1-10 0,0 2-4 15,5 0-4-15,-2 1 13 0,14 0-21 0,-10 0 24 16,0 0 7-16,-3 0-49 0,-14 14-18 16,20-8-28-16,-2-1-33 0,-3 3-40 0,5-2-23 15,0 0 16-15,3-2-262 0,1 1-11 0,0-1 31 16,3-4 6-16,0 0 26 0,0 0-1 0,14 9 25 16,-7-9-8-16</inkml:trace>
  <inkml:trace contextRef="#ctx0" brushRef="#br0" timeOffset="34568.273">2953 11465 307 0,'11'-12'270'0,"-1"0"-29"15,-3 4-22-15,-1 0-22 0,-3 1-9 16,6-3-13-16,-7-1-2 0,2 7-26 0,-1 0-7 16,-1 1-21-16,-1-1-30 0,-1 4 4 0,0 0 4 15,0 0-33-15,0 0-9 0,0 0 0 0,-3-6 8 16,0 8-14-16,-1 1-16 0,0 0 18 0,1 2-6 16,-6 7-4-16,1 1-23 0,-3 1 11 15,3 2-14-15,0 1 6 0,2 0-13 16,-1 5-4-16,4-3-6 0,-1 1 5 0,4-1 4 15,-4-1 5-15,4 3-3 0,0-10-10 0,0 3-1 16,13 22 22-16,-5-18 6 0,0 2-9 16,1-1-23-16,-2-2 10 0,1-2 15 0,0 2-19 15,1 0-9-15,-3-4 12 0,1-1 17 0,-3-2-11 16,-1 0-22-16,-1-2 16 0,2-2 2 16,-2 0 11-16,-2-6-30 0,0 7 16 0,0-7-1 15,0 8 0-15,-15 9 11 0,3-5-3 16,-2-4-15-16,-5 3 6 0,2-8-10 0,-1 1 14 15,-2-1-6-15,1 2 20 0,-3-1-26 0,-3-1 13 16,5-2 22-16,-1 0-16 0,11-1-23 0,-7 0 15 16,0 0 17-16,-1 0-8 0,3 0 5 0,2 0-7 15,2 0-14-15,1 0 15 0,3 0-1 16,0 0-12-16,0 0 0 0,7 0-3 0,-16-11-9 16,11 10-22-16,3-4-55 0,-1 1-60 0,2 1 14 15,0-3-263-15,1 1-3 0,1-2 29 16,-1 0 23-16,0-1 24 0,11-18 10 0,-3 10 3 15</inkml:trace>
  <inkml:trace contextRef="#ctx0" brushRef="#br0" timeOffset="34983.7399">3016 11367 415 0,'9'-11'254'0,"-1"-1"-4"0,-1 5-39 16,2-5-50-16,4 4-12 0,2-2-20 0,2 4 16 16,1-1-41-16,3 2-7 0,2-3-11 15,0 5-7-15,2-3-14 0,-1 4 8 0,-2-3-18 16,2 1 7-16,-2 1-18 0,1 0-11 15,-3-1-10-15,1 3 0 0,-1-2-3 0,-6 2 5 16,-2-1 9-16,4-2 0 0,-7 1-3 16,2 1 11-16,-4 1-10 0,0-1 30 0,-2 2-15 15,2-2-10-15,-3 0 4 0,-1 0 14 0,2 2-13 16,-3-1-7-16,2-2 4 0,0 3 8 16,-2-2-20-16,0 1-4 0,2 0 10 0,-2 1-23 15,0-1 17-15,-1-1-17 0,1 1 10 16,0 1 2-16,0 0-19 0,-1 0-37 0,1 0-14 15,-2 0-22-15,0 0-58 0,0 0 13 0,1-4-303 16,-3 3 33-16,0-1 21 0,1 1 22 0,0-4 23 16,-1 2 25-16,3 0-9 0</inkml:trace>
  <inkml:trace contextRef="#ctx0" brushRef="#br0" timeOffset="36032.7379">6813 11248 489 0,'-13'0'249'0,"13"-11"-9"16,0 11-63-16,0 0-5 0,0 0-29 16,0 0-16-16,-22-27-13 0,22 26-13 0,-1 1-3 15,0 2-23-15,0 1 0 0,0 1 10 0,1 0-34 16,-2 5-2-16,2 7-2 0,-2 2-8 15,-1 1-7-15,1 2-1 0,0 2-3 0,-3 0-9 16,1 2 18-16,-2 2-1 0,4 2-9 16,-3 0-9-16,0-1-1 0,-3 0-12 0,3 1 8 15,1 1-4-15,-3-1 7 0,1 0-17 0,1-1 17 16,-4 1-12-16,1-2 7 0,-2 0-2 16,1-3 2-16,-1 0-3 0,0 1 5 0,1-2-8 15,1-4 5-15,1-1 1 0,1-3-7 16,0-1-15-16,0-5 26 0,3-3-15 0,-1 1 1 15,1-2 18-15,3 0-16 0,-2-3-3 16,2-2 16-16,0 0-6 0,0 0-1 0,0 0-3 16,0 0 5-16,-5 9 11 0,5-10-23 0,0-2-11 15,0 0-38-15,2-1-29 0,2-1 9 0,3-10-220 16,4 0 23-16,-1 1-127 0,1-3 25 16,2-3 43-16,1 0 13 0,3-1 2 15</inkml:trace>
  <inkml:trace contextRef="#ctx0" brushRef="#br0" timeOffset="36802.0788">7321 11370 376 0,'2'-6'269'0,"0"1"-38"0,-1-1-22 16,1 0-6-16,-1 2-41 0,1-2-16 16,-1 1-17-16,0-1 7 0,-1 2-27 0,1 1-27 15,-1 3 12-15,0 0-8 0,0-7-25 0,0 7-5 16,0 0 9-16,0-8-29 0,-11-1-2 15,7 7 22-15,-2 2-18 0,0-1 8 0,0 1-17 16,-12 2-8-16,11-2-7 0,-2 0 4 0,-15 7 14 16,10-2-21-16,0-2-3 0,5 2 2 0,-4 1 12 15,3 3-16-15,-1 1-2 0,3 1 7 16,-1-2 11-16,3 0-19 0,1-1-4 0,1-1-6 16,3 1 26-16,0-2-15 0,1 3-2 15,0 1 2-15,12 15-4 0,-5-8 7 16,5 0-7-16,-2-3 1 0,3 1 4 0,0 3-7 15,2-3-3-15,-1 1 16 0,1 0-13 0,-1-1 13 16,2 1-13-16,0-2-1 0,-5 1 17 0,1 1-14 16,-4-1-2-16,1 1 3 0,-1 1-3 15,0-1 20-15,-4 0-4 0,3-1-24 16,-5-2 5-16,-1-4 5 0,-1-9-3 0,0 10 14 0,0 2-16 16,-11 16-1-16,4-16 23 0,0 1-12 15,-5-4 4-15,1 1-7 0,-2 0 6 16,-2-3-10-16,0 2 15 0,0-7 1 0,-4 3-10 15,6-4-8-15,13-1 9 0,-17 0 8 16,2 0-28-16,-17-12 6 0,15 8 16 0,5-4-8 16,3 2-5-16,0-4-7 0,2 1 18 0,1-4 8 15,0 0-22-15,6-1 9 0,0 8 14 16,0-6-17-16,0-4 14 0,19-17 17 0,-10 15-4 16,3-4-4-16,0 3-9 0,2-2 21 0,-3 1-14 15,2 0 20-15,-1 0 12 0,1 1-28 16,-1-3 0-16,0 3 1 0,-1-1 1 15,0 1 11-15,-2 2-11 0,-3-1 19 0,1 1-40 16,-1 2 25-16,-3-1-14 0,1 5 28 0,-3 3-27 16,1-2-4-16,-1 3-3 0,0 0 25 0,-1 7-24 15,0 0-13-15,0-7-22 0,0 7-19 16,0-6-21-16,-12-3-43 0,7 8-28 0,1-1 14 16,2 2-257-16,-1 0-44 0,0 0 32 15,2 0 12-15,1 2 26 0,0-1-5 0,2 0 1 16</inkml:trace>
  <inkml:trace contextRef="#ctx0" brushRef="#br0" timeOffset="37380.3473">7783 11393 416 0,'3'-4'271'0,"0"0"-29"0,0 0-17 0,-1 1-39 16,0 1-7-16,0-2-21 0,0 3-14 15,-1-2-30-15,1 1-1 0,-1 0-1 0,-2 3-13 16,1-1-33-16,-2 1 3 0,-2 1-13 0,0 2 3 16,-4 6-18-16,-5 0 4 0,2 1 8 0,0 4-16 15,-2 1-4-15,1 1-14 0,-2 3 5 16,-2 0 0-16,7 1-15 0,-2 1 11 0,1 0-3 15,0-2 2-15,0 2 1 0,3-1-6 16,2-1 15-16,2-1-16 0,0-1-7 0,3-9 2 16,0 6 10-16,11 14-13 0,-2-15-1 15,2-1 1-15,2-2 1 0,3-3 5 0,0 0 2 16,2-2-2-16,1-2-2 0,-4-3 3 0,3 3-3 16,1-3 6-16,-8-1 17 0,5 0-6 15,19-10 0-15,-14 3 15 0,-1-1-17 0,-1-1 2 16,3-3 5-16,-3 0-6 0,0-3 38 15,0 3-31-15,-3-2 0 0,-1-3 35 0,-3 3 3 16,1 1-2-16,-3-1-12 0,-1 0-28 0,-1 0-8 16,-4 0 26-16,-2 1-24 0,2-3 41 0,-4 16-32 15,0-15 24-15,0 2-45 0,-12-16 21 16,3 16-19-16,-5-1 31 0,-2 1-22 0,-2-1-14 16,0 1-17-16,-1 1 28 0,-2 1-5 0,2 1 24 15,-3 1-43-15,4-1 17 0,-2 4-22 16,-2 1-1-16,8 4 19 0,0 0-23 0,4 0-31 15,-12 1-22-15,14 0-51 0,-7 0-84 16,0 0 20-16,-20 14-269 0,16-9 2 0,2-4 45 16,-1 5 23-16,1-2 45 0,-2 1 26 15,-2 0 14-15,0 2 43 0</inkml:trace>
  <inkml:trace contextRef="#ctx0" brushRef="#br0" timeOffset="39179.4261">2227 13305 554 0,'0'-14'214'16,"0"14"-15"-16,0 0-25 0,0-13-19 0,0 13-29 15,12-20 1-15,-13 17-1 0,-1 0-30 0,2-2-1 16,-1 3-25-16,0-2 5 0,-3 2 0 16,2 0-10-16,0-2 2 0,-2 2-35 0,2 1 8 15,-2 1 11-15,-1 0-13 0,0 1-16 0,-10 4 1 16,1 3 3-16,-1 1-14 0,-4 2 1 16,2 2 22-16,-4-1-14 0,2 2 10 0,0 2-24 15,2 2 2-15,-2-2-1 0,-1 2 12 16,4 0-1-16,-2 1-17 0,3 0 3 0,0 0 16 15,-1 1-27-15,2 5 6 0,2 0-2 16,-1 0 4-16,2 3 0 0,1 1-2 0,-1 2 6 16,5 0 2-16,-2-1-3 0,3 4-4 15,0 0 8-15,3-2-17 0,-1 1 23 0,1-3-18 16,1 4 20-16,1-18-16 0,0 8-7 16,0 2 3-16,15 26 13 0,-9-27-10 0,1-2 13 15,6-2-19-15,-6-5 20 0,4 0 2 16,1-2-17-16,1-3 2 0,1 1 8 0,1-5 12 15,-1-4 13-15,5 2 14 0,-5-3-8 16,-3-2 9-16,-2 1-32 0,-9-1 19 0,10 0 1 16,-3 0 4-16,0 0 17 0,15-11-13 15,-12 6 16-15,-1 1-2 0,-2-1-5 0,1 1 35 16,-4-1-38-16,-2 0 1 0,2 2 16 0,0-2-12 16,-2 1-11-16,-1 0 4 0,1-2-1 0,-2 1-22 15,0 0 8-15,0 5 1 0,0-7 21 16,0-4-43-16,-16-12 15 0,6 11 12 0,-4 2-37 15,0-1 13-15,-4 3-8 0,-2 0-15 16,2 3 29-16,-4 0-10 0,0 2-4 0,1 0 26 16,-2 2-29-16,-1 1 0 0,4-3-31 15,9 3-6-15,-4 0-16 0,-2 0-27 0,6 0-30 16,-3 0-20-16,4 0-19 0,-9 11-53 0,15-9 17 16,-3 0-227-16,4-1-10 0,1 0 27 0,1 0 27 15,2-1-14-15,0 1 4 0,1-2 8 16</inkml:trace>
  <inkml:trace contextRef="#ctx0" brushRef="#br0" timeOffset="40080.7943">2783 13569 310 0,'9'-11'261'0,"-1"-1"-14"15,-4 3-47-15,2 2-18 0,-3-1-19 16,0 2-5-16,1 2-2 0,-2 0-25 0,0 1-15 16,-1 0 0-16,0-1-7 0,0 2-21 0,0-1 0 15,0-1-21-15,0 2 10 0,-1-1-17 16,1-1-22-16,-1 4 11 0,0 0 2 0,0 0-13 15,-14-8-12-15,8 8 9 0,-1 0-9 16,-12 0-8-16,11 0 2 0,-6 0-1 0,-1 0 11 16,-2 0-5-16,-1 0-14 0,1 0 0 0,-1 0 0 15,-14 12-8-15,16-7 1 0,2 0 4 0,2-1-6 16,0 0 22-16,-1 2-5 0,1 1 1 16,5 0-13-16,-7 4-11 0,2-1-6 15,7-1 13-15,1-1-1 0,1 0-2 0,0 1 6 16,1-3 14-16,1 2-14 0,0-3-11 0,1 4 2 15,0 2-1-15,0 0 11 0,11 14-16 0,-5-11 14 16,1 0-8-16,3-1 10 0,1 1-1 16,-1 1-2-16,3-1-4 0,1-1 1 0,0 2 13 15,-1 1-14-15,1 1 0 0,0-2-15 16,-1 0 14-16,-1 1-15 0,-3 0 17 0,-2 2-7 16,4-1 19-16,-1-1-18 0,-7 1 11 15,2-3-12-15,-2 4 7 0,-1-4-13 0,-2-4 26 16,0 2 0-16,0 3-17 0,-17 14-7 0,6-15 15 15,-2-1 4-15,-3 1-22 0,-2-1 20 16,2-3-3-16,-1-1 9 0,-2-1-15 16,0-1 12-16,-2-1-3 0,1-3-16 0,3 0 8 15,1-3 7-15,2 0-3 0,14 0 9 0,-17 0-15 16,2 0-1-16,-19-14 1 0,22 10-2 16,5-1 21-16,1-1-24 0,1-1 14 0,1 2 2 15,2-2-6-15,-1-7 14 0,0 1 6 0,3 13-20 16,0-12 11-16,0-3-4 0,21-13-9 0,-12 12 11 15,-1 0 0-15,6-3 16 0,2 0-26 16,0 1 14-16,2-1-6 0,-3 3-12 0,4-1 6 16,-2-1 4-16,2 1 17 0,1 1-14 15,-3-3-2-15,4 1 18 0,0-1-23 0,-2-3-9 16,1 4 11-16,-2 1 4 0,1-1-11 0,-3 0 11 16,-2-2-6-16,4 2-6 0,-4 1-6 0,-5-2 9 15,0 1 7-15,-2 2 13 0,-2 0-16 0,-3 4-6 16,-1 0 26-16,-1 12-26 0,0-13 13 15,-14-12-7-15,5 11-1 0,-1 2 1 16,-3-1-9-16,0 5-9 0,-2-1 13 0,0-2 0 16,2 2 7-16,-1-1 15 0,3 3-10 0,2 0-8 15,3 3 1-15,-1 0 2 0,2 1-12 16,1 2-1-16,1-1-6 0,0-1-18 0,1 3 4 16,2 0-30-16,0 0-49 0,0 0-8 0,0 0-28 15,-7 0 12-15,7 0 12 0,0 0 11 0,-8 0 10 16,1 11-341-16,6-9 27 0,1 2 58 15,1-3 55-15,1 1 12 0,1-1-28 0</inkml:trace>
  <inkml:trace contextRef="#ctx0" brushRef="#br0" timeOffset="41812.4912">6493 13094 252 0,'0'0'260'0,"0"-16"-52"0,0 16-30 0,24-23-12 16,-24 21-25-16,2-3-18 0,0 4-19 15,-1 0-6-15,0 1-8 0,0 1-11 0,0-1-8 16,0 3-18-16,0 0 4 0,0 2-15 15,-1-1 4-15,0 2 5 0,5 10 6 0,-5-9-16 16,0 7-12-16,0 2 13 0,0 3-19 0,0 2 3 16,0 2-2-16,-12 26 2 0,9-21 8 15,0-2-13-15,-2 1-8 0,1 0-10 0,-2 1 18 16,1 0-16-16,2 2 8 0,-3-1 0 0,2 0 7 16,0 0-7-16,1 0-1 0,0-2-17 15,0-3-4-15,0 2 7 0,1-5 13 16,0-1 7-16,2-13-22 0,0 2-7 0,0 3 19 15,0-4-10-15,0 1 2 0,0-1 20 0,0-2-20 16,0-6-7-16,0 8 20 0,0-2 11 16,0-6-4-16,0 7 29 0,0-7-8 0,0 6 3 15,0-6-7-15,0 0-4 0,0 8 14 0,0-8-26 16,0 0-1-16,0 0 2 0,0 0 8 16,0 0-36-16,0 6-46 0,0-6-47 0,0 0 8 15,-6 5-208-15,5-6-72 0,0-2-8 0,0 0 21 16,2-1 16-16,0-1 13 0</inkml:trace>
  <inkml:trace contextRef="#ctx0" brushRef="#br0" timeOffset="44727.0617">7204 13116 627 0,'0'-12'141'0,"0"12"-25"0,0 0-12 15,0 0-13-15,0 0 2 0,0 0-5 0,0 0-17 16,0 0-23-16,0 0 5 0,0 0-7 16,-5 10-11-16,-2 1 21 0,-3 1 3 0,2-2-39 15,-2 1 7-15,1 0-12 0,2-1 31 16,-2 1-36-16,3-4 8 0,-1 1 3 0,2-2-4 15,1-1-18-15,0 1 7 0,0-2 11 0,1 0-27 16,0 0 26-16,-2 1-24 0,3-3 29 0,-2 1 0 16,2 0-13-16,-1-1 31 0,1 1-9 15,0-1-13-15,-1 0 32 0,2 1 17 0,0-1-10 16,0-1-12-16,0 1 5 0,1-2-11 0,-1 0 4 16,2 0-3-16,-2-2-4 0,3 1-1 15,-1-1-4-15,2 1-8 0,0-1-2 0,1 0 3 16,0 1 10-16,1-1-23 0,1 0 13 0,0 0-12 15,0 2 14-15,0-1-9 0,0 2-12 16,-6-1 18-16,13 0-2 0,2 0-14 0,15 14-5 16,-16-6 8-16,-1 1-17 0,-2 0 15 0,-1 5 14 15,0-1-23-15,1-2 1 0,-4 3 8 16,0 1-9-16,-2 0-1 0,-3-2 2 16,-1-4 12-16,-1 4-11 0,0-2 6 0,0-2-2 15,0 4 11-15,-15 14-17 0,3-14 17 0,-4 3-12 16,-2-6 6-16,0 2-13 0,-3-3 1 15,-2 0 1-15,-1-3 1 0,2 0 18 0,0 1-26 16,-1-4 9-16,4 0-2 0,-4 0 6 0,5 0-10 16,4-2 16-16,3-1-3 0,0 0 19 15,11 0-13-15,-8 0 8 0,1 0-15 0,7 0-8 16,-8 0 4-16,8 0-10 0,-8 0 9 0,-3-11 11 16,8 9 0-16,1-2-14 0,0 2 11 15,0-1-4-15,-1 0-2 0,3 0 4 0,0 1-1 16,-1-2-17-16,1 1-10 0,1 0-23 15,0 0-50-15,2 1 10 0,-3 2-231 0,0 0-87 16,0 0 25-16,8-17 26 0,-4 12 22 16,0 1 10-16</inkml:trace>
  <inkml:trace contextRef="#ctx0" brushRef="#br0" timeOffset="45193.7738">7235 13145 339 0,'-1'-4'202'0,"0"0"-21"0,1 0-7 0,0 1-19 15,0 0-17-15,0-1-13 0,0 2-10 0,0-3-7 16,0 3-14-16,0 0 0 0,2-2-45 16,-1 0 22-16,1 3-13 0,0-3-1 0,0 2-3 15,1 1-4-15,0-2-17 0,1 0-12 0,1 2-4 16,8-5 16-16,-2 1-19 0,1 2 2 0,-2 1-3 15,6-3 8-15,-1 2-5 0,0 2 9 16,-6-1-7-16,2 1 0 0,7-5 1 0,-4 4-8 16,5 2-8-16,-8 0 18 0,0-1-19 0,-1 1 10 15,-2-1-15-15,-3 1 22 0,-5 0-34 16,0 0 21-16,0 0 4 0,7 0-3 0,-7 0-5 16,0 0-5-16,7 0 2 0,-7 0-41 15,0 0 0-15,0 0 1 0,0 0-59 0,11 7-146 16,-13-4-124-16,0-2 12 0,1 1 18 0,-1 0 9 15</inkml:trace>
  <inkml:trace contextRef="#ctx0" brushRef="#br0" timeOffset="46375.9156">7909 13189 212 0,'0'-5'210'0,"0"1"-12"0,0-1-52 16,0 1-14-16,0-1 5 0,-1 1-22 16,0-1-21-16,1 0 7 0,-1-1-20 0,-1 0-29 15,2 6 19-15,0 0 0 0,-9-25-8 0,5 15-1 16,1 2-9-16,-5-2-16 0,1 1-12 15,1 2 30-15,3 0-20 0,0 1 2 0,-6-5 5 16,4 4-4-16,-2 4-11 0,-2-1 9 0,4-1-15 16,-2 3-5-16,0 0-1 0,0 0-9 15,0 2 8-15,1-1-3 0,-2 1 3 16,-1 0-2-16,1 0 0 0,-6 0 4 0,0 0-22 16,-15 12 0-16,15-6-4 0,0 1 13 0,2 0-8 15,0 4 14-15,1-3 10 0,2 1-29 16,-1 1 7-16,1 2 1 0,4-1 15 0,0-3-13 15,2 2 2-15,0-2 13 0,1-1-8 0,-2 8-5 16,2-5-9-16,2 1 2 0,0-11 9 16,0 8 0-16,0 0-5 0,13 13 2 0,-3-10-10 0,1-1 29 15,1-1-40-15,1-1 5 0,1 0 1 16,0-2 17-16,-2-1-1 0,-2-2 6 0,-1 0-8 16,1-2 0-16,-1 0 3 0,-9-1-1 15,6 0-4-15,6 0 1 0,1 0 3 0,14-16 7 16,-14 8 6-16,-1-3 2 0,2 1 15 15,-6-2 4-15,6-1-11 0,-5 1 26 0,2-1 3 16,-3-2 6-16,1 4-11 0,-5 0 1 16,4-3-7-16,2 1 3 0,-6 3 3 15,0 2 18-15,0 0-16 0,-1 3 2 0,-1 0-4 16,0 1-4-16,1 1-7 0,-2 0-5 0,1 0 16 16,0-1-36-16,-2 2 17 0,1 0-10 0,0 1 7 15,1 1-12-15,-2 0 12 0,0 0-16 16,0 0 11-16,11 21-14 0,-8-8 6 0,4 1-8 15,-1 4-4-15,-1 1 16 0,2 0-14 0,-2 2 4 16,1 0-6-16,0 1 19 0,2 0-9 16,-2 0-10-16,-3 0-9 0,3 1 4 0,-1-1 1 15,-4-1-11-15,4 0 11 0,-4 0 6 0,-1-11 13 16,0 4 2-16,0 4-16 0,0-1 3 16,-13 19 3-16,6-19 13 0,0 0-23 0,-3-1 13 15,-1-1-4-15,-2 0-9 0,-1-3-8 0,1 2 7 16,-4-3 13-16,1 0-24 0,-1-5 11 0,1 1 6 15,-2-1-2-15,2-3-3 0,-2 2-12 16,6-1-5-16,0-3 23 0,2 0-2 16,3 1 7-16,0-1-15 0,0 0 1 0,2-1-3 15,0 1 7-15,1 0 3 0,-1-1 0 0,5 0 10 16,0 0-3-16,0 0-22 0,-9 0 28 16,9 0-23-16,-7 0 13 0,7 0-2 0,0 0-12 15,-7 0 20-15,7 0-16 0,0 0 0 0,-7 0-6 16,7 0 6-16,0 0-5 0,-8 0 5 0,8 0-19 15,0 0-37-15,-14-10-44 0,10 9 9 16,4 1-358-16,0 0 43 0,-8 0 29 16,-4 0 25-16,-16-14 11 0,14 10 34 0,-2-2 12 15,2-1 3-15</inkml:trace>
  <inkml:trace contextRef="#ctx0" brushRef="#br0" timeOffset="64850.1226">3857 592 357 0,'0'0'147'0,"0"0"-19"0,0 0-38 0,0 0 10 15,0 0-10-15,0 0-11 0,0 0-29 0,0 0 11 16,0 13-13-16,0-13-13 0,0 0-4 16,29 25-5-16,-24-22 0 0,-4 2-5 0,7-1 4 15,-3-2-4-15,0 5-17 0,0-3 1 0,-2-1 11 16,7 6 0-16,-2-2-29 0,0 2 2 0,0 0 22 16,0 1 19-16,3 0-15 0,-4 6 4 15,7 0-1-15,-3-2-3 0,0 1 20 0,-1-3-18 16,1 4-1-16,5 0 0 0,2-1-21 0,-3-1 19 15,1-1 10-15,-1 1-32 0,1-1 22 16,-3 3-1-16,0-3-4 0,1 4-1 0,-2-5 0 16,-2 1 0-16,0-3-20 0,-1 3-6 0,-2-2 20 15,2 0-2-15,-7 0 1 0,4-4 6 16,0 0 1-16,-1 2 14 0,0-4-11 0,-1 3-15 16,0-2 18-16,2 0 1 0,-5 0 0 0,1-4-4 15,-2-2-11-15,0 0 0 0,0 6 8 16,-1-4 1-16,0 3 0 0,-2-2 0 0,-1 0-45 15,0-7-67-15,-7 0-178 0,6 1 22 0,-3-4-86 16,0-1 3-16</inkml:trace>
  <inkml:trace contextRef="#ctx0" brushRef="#br0" timeOffset="65302.1477">4222 658 310 0,'-1'-3'190'0,"1"1"-29"16,0 2-52-16,0-1 21 0,3 1-33 0,-8 1-9 15,5 1-1-15,-2 1-7 0,-3 2-3 16,-1 2 0-16,2 1-20 0,1 1-7 0,2-2-10 15,-1 1-11-15,-3 3-12 0,-4-5 21 0,-1 4-7 16,0 5-9-16,-2-1 6 0,-5-1-23 0,2 1 25 16,-4 2-9-16,-4 0 13 0,4 0-15 15,-1-3 4-15,7 1-5 0,-6-3 1 16,-2 4 1-16,3-1 2 0,-2 0-15 0,2-1 4 16,-2 0 11-16,2-1-4 0,5 1 1 0,-6-2-10 15,4 1 6-15,-2 3-26 0,3-2 26 0,-2-1-7 16,0 1-5-16,2 3 7 0,-1-4-7 15,5 2-1-15,-2-2 5 0,1 0-7 0,-1-3-10 16,5 1 13-16,-1-3-11 0,0 5 12 16,1-5-18-16,1 2 18 0,1-3-6 0,1 4 4 15,0-4 4-15,1 2 5 0,-1 0-1 0,1-1-7 16,2 1 0-16,1-8-139 0,0 0-153 16,19 7-58-16,-6-11 22 0,2-4 12 15,5 0 4-15</inkml:trace>
  <inkml:trace contextRef="#ctx0" brushRef="#br0" timeOffset="66051.1899">7385 476 275 0,'2'0'183'0,"-2"1"-39"0,4 5-24 0,-1-5-8 0,4 4-26 16,1 2 7-16,5 3-23 0,-4-2-7 15,5 4-10-15,-3 2 19 0,3-2-16 0,-1 3-15 16,2-1 13-16,3 4 2 0,-2-1-34 16,0-3 0-16,3 0 9 0,1 2-16 0,-3 0 24 15,-2 3 8-15,0-2-47 0,2-2 16 0,2 2-33 16,-3-3 40-16,-6 1-15 0,4-2-2 15,3 0 9-15,-4 0 16 0,0-1-25 0,-1 1 5 16,-3-4-2-16,0 1-14 0,-5-2 22 0,5 2-5 16,-2-6-3-16,2 3-6 0,-5 0 6 0,0-3-21 15,0 0 0-15,-2 0 20 0,0 0-4 16,-2 1 11-16,1-1-10 0,-1-4-13 0,0 0-1 16,0 0-73-16,-15 3-114 0,6-4-142 15,1-1 17-15,-1-3 10 0</inkml:trace>
  <inkml:trace contextRef="#ctx0" brushRef="#br0" timeOffset="66517.0253">7870 651 607 0,'0'0'185'0,"-5"-2"-48"0,2 4-4 16,3-2-36-16,2-2-16 0,0 4 26 0,2 0-22 16,-4 2-5-16,-2 0-13 0,-5 2 1 0,3 2-31 15,1 0 13-15,2 3-4 0,-7-3-16 0,5 5 3 16,-5 2 8-16,2 0-39 0,-2-1 29 16,2 1 11-16,-5 1-40 0,1 2-5 15,-3-1 9-15,2 2 23 0,1 1-30 0,-2 4 15 16,-3-4-1-16,4 1 8 0,-5 2-5 0,1 1-1 15,0 1 9-15,-1 1-10 0,2-1-30 16,-1 0 36-16,0-1-8 0,3-1 6 0,-1-2-17 16,-1 1 6-16,1 1-14 0,2-6-11 15,5-4 9-15,-2 0 3 0,1 0 7 0,-3-2-2 16,9-1 5-16,-5-1 7 0,3-2 0 16,-1 0-22-16,0-1 30 0,2-1-23 0,-1 0 9 15,1-1-8-15,0 0-17 0,0-1 28 0,1 0-19 16,-2 0 9-16,3 0 17 0,0 1-3 0,-1-2-2 15,0 0-10-15,1 0-8 0,-1 0 9 16,0-1 2-16,0 0 6 0,1 1-4 0,-1 0 6 16,0-2 4-16,-1 0-37 0,2 0 4 15,1 0-140-15,0-3-201 0,-1 0 25 0,0 0-15 16,-7-9-25-16,8 2 19 0</inkml:trace>
  <inkml:trace contextRef="#ctx0" brushRef="#br0" timeOffset="67066.4883">7443 1263 329 0,'0'-1'110'0,"3"2"39"16,-3-5-19-16,3 3-18 0,0-1-13 15,2 2-12-15,-3 2-10 0,5-2-11 16,0 2-19-16,-1 0 21 0,2 0-15 0,1 0 0 15,-1 1-12-15,2-3 21 0,0 2-24 0,1 1-11 16,-6-1 2-16,5-1 9 0,-1 2-17 0,2-1-14 16,6 2 29-16,1-2-27 0,-6 1 10 0,9-2-10 15,-2 1-16-15,1 0 9 0,-1 0 30 16,1 0 1-16,-3-1 4 0,-1 0-21 16,0 2 13-16,-3-2 3 0,-2 1 10 0,-2-2-5 15,-2 0-14-15,1 0 5 0,-4 0 12 0,1 0-26 16,0 1 12-16,-1-1-11 0,0 1 22 15,1-1-3-15,-2 0-28 0,1 0 23 0,0 0 0 16,-2 1-10-16,1-1-12 0,-1 0 3 0,1 1 11 16,-1-1-16-16,0 0-2 0,0 0 23 0,1 0-11 15,-1 0 2-15,0 0-11 0,-2 0-9 16,0 0 14-16,0 0 0 0,0 0 9 0,0 0-38 16,0 0-11-16,0 0-16 0,0 0 6 0,8-16-131 15,-15 7-214-15,4-1 23 0,-1 3-9 16,0 0 21-16,0-1-3 0</inkml:trace>
  <inkml:trace contextRef="#ctx0" brushRef="#br0" timeOffset="69647.696">5015 1160 254 0,'0'0'189'0,"0"0"-40"16,0 0-25-16,0-14-9 0,0 14 12 0,-16-20-17 15,17 17-7-15,2-1-16 0,-4 0 9 16,3 0-9-16,0 1-28 0,-1-2 0 0,-1 5 20 16,0-7-12-16,7-6 2 0,-4 7-3 0,0-2 17 15,-3 8-23-15,0-9-11 0,0 0-4 16,8-8-16-16,1 10 20 0,-1-3-11 0,-2 3 1 16,-4-1 14-16,5 0-5 0,2-1-18 15,0 2 2-15,0-2 3 0,0 1-30 0,1-1 10 16,1 2 2-16,1-1 2 0,-1 0 18 0,0 4-14 15,2-2-13-15,0-3-1 0,1 4 14 0,-3-1-16 16,2 1-1-16,-2 2 4 0,5-2-6 0,-2 1-8 16,1-1 20-16,3 3-8 0,-7-3-2 15,5 2 5-15,1-2-17 0,2 2 9 0,0 1 20 16,0-2-28-16,-1 0 23 0,0 3-19 16,2 1-12-16,3-3 22 0,-2 2-4 0,1 1-14 15,1 0 16-15,-4-3 1 0,-7 3-11 16,5 0-5-16,1 0 2 0,0 0 4 0,0 0 12 15,21 13-18-15,-16-10 7 0,-5 1 9 0,0-2-5 16,2 2-5-16,-3-2 0 0,0-1 4 16,-2 3 5-16,2-1-5 0,-1 3-13 0,-1-3 15 15,4 3 1-15,-3 1-2 0,1-1 8 0,-2 2 5 16,2-2-19-16,-4 2 11 0,4-2-6 16,-2 2-9-16,-1-4 7 0,0 7-3 0,4-1-1 15,-4-3-1-15,2 4-2 0,-2 0 8 16,2 2 0-16,-2-6 8 0,2 10-11 0,0-5 0 15,1-2 0-15,-2 5-1 0,0 0-13 0,-1-3 17 16,3 2 19-16,-1-1-24 0,-2 0 12 0,0-1 2 16,2 1-13-16,-2 0 3 0,2 3 5 15,0-3-3-15,1-3-20 0,-4 1 25 16,-2 0-15-16,-3-2 14 0,0-4-15 0,1 3 7 0,-3-4 8 16,0 0 2-16,-3 0-16 0,1 0 17 15,-1-1-27-15,0-2 25 0,-2 2-14 0,1-1 9 16,0-1 11-16,0 2-17 0,0-1-9 15,-1 0 29-15,1-1-17 0,-2 0 6 0,3 1 1 16,-2 0 5-16,0-2-13 0,-1 2-3 0,0-2 0 16,0 0-10-16,0 0-72 0,-14 1 9 15,7-1-332-15,-21-5 25 0,3-5 3 0,-5-1 23 16,5-4 14-16,-2-1-22 0</inkml:trace>
  <inkml:trace contextRef="#ctx0" brushRef="#br0" timeOffset="70597.4642">5912 487 340 0,'7'-1'177'16,"0"-1"-36"-16,4 1-32 0,-5-2-7 0,6 0 1 15,-1 5-48-15,-1-4 10 0,2 1 12 0,2-1-4 16,-3-2-16-16,3 4-17 0,-1-1-12 15,2-1 34-15,-1-1-15 0,1 1-9 0,-1-2 13 16,2 1-24-16,-6 0-20 0,5 3 43 0,-1-3-26 16,-2-2 0-16,3 3 14 0,-3-7 3 15,-2 3 3-15,4 0 14 0,-7-2-19 0,-2 0 2 16,0-1-2-16,-4 1-2 0,5-1-6 0,-3-1-7 16,-1 3-6-16,-1-5-7 0,-1 1 17 15,0 2-7-15,-3-4-7 0,-2 1-4 0,2-4 8 16,1 3-7-16,-2 0-13 0,3 1 2 0,-5 0-2 15,3 2 13-15,-1 0-4 0,0-1 9 0,-4 4-9 16,4 1-4-16,-2 0 10 0,1 0 8 16,-2 0-12-16,3 2-11 0,-1 2 5 0,3 0-2 15,-1-4 15-15,-4 2-7 0,1 6-6 0,2-5-11 16,-4 3 16-16,1 1-19 0,3 1 4 16,-2 0 15-16,-1 4-10 0,-1-2-2 0,1 1 9 15,0 5-1-15,1-1-13 0,-3 2 4 16,5 3-13-16,-3-2 19 0,-2 5 7 0,4 1 1 15,-3-1-4-15,3 5 4 0,3-3 0 16,-2 2 2-16,1 3-8 0,3-2 11 0,-2-3-14 16,0 4 1-16,2 0 6 0,-1-3-7 15,1-10 6-15,0 6-5 0,0 3-4 0,10 22 23 16,-6-23-21-16,-2 0-1 0,1 0 4 0,3-1-2 16,-1 2 14-16,-3-7-19 0,0 3 2 15,1-1-1-15,1 2 2 0,0-1-2 0,-1-4 6 16,1 2-2-16,-2-1 2 0,-2 0 0 0,1-2-10 15,2 0 15-15,-3-1 0 0,0-9 11 0,0 8-14 16,0-1-11-16,-14 7 8 0,8-8 2 0,-1 1-14 16,0-2 19-16,-3-1 15 0,-2 0-10 15,3 0 5-15,0-3-14 0,-2 1 3 0,4-1-3 16,-6-1 4-16,5 2 10 0,8-2 7 16,-8 0-16-16,8 0 8 0,0 0-1 0,-8 0-1 15,8-6-15-15,-14-6 1 0,13 6 10 16,-4 0-13-16,6-6 6 0,0 6-46 0,1-1-27 15,5 1 6-15,-6-7-206 0,-2 0-122 16,8 1 24-16,-5 3 14 0,1-3-9 0,0-5-22 16</inkml:trace>
  <inkml:trace contextRef="#ctx0" brushRef="#br0" timeOffset="70981.4057">5969 633 272 0,'2'0'230'16,"2"0"-85"-16,2 0 26 0,-1 0-46 0,5 0-15 15,2 1 3-15,4-4-9 0,-7 3-35 16,8 4-3-16,-1-3-18 0,1-1 12 0,-1 0 2 15,2 0-22-15,-2-1 22 0,3 1-15 0,-2-2 15 16,2 0-3-16,-12 2-9 0,5 0 12 16,0 0-3-16,12-7 2 0,-12 4-23 0,-3 2-2 15,2 0-8-15,-1 1 20 0,-2-2-9 0,0-1-10 16,-2 2 0-16,-3 0 0 0,-3 1-20 0,0 0 14 16,0 0-12-16,0 0 7 0,6 0 12 0,-6 0-35 15,0 0 7-15,0 0 10 0,7 0-19 16,-7 0-34-16,5 2-2 0,-8 1-32 15,-3 0 6-15,-2 1-120 0,0-4-133 0,-3 0-50 16,1 3 25-16,1 0-14 0,-1 0 14 0</inkml:trace>
  <inkml:trace contextRef="#ctx0" brushRef="#br0" timeOffset="71300.5817">5949 877 236 0,'-1'1'197'0,"4"-1"-25"0,-2 0-10 16,5-1-4-16,-1 5-37 0,0-7-7 0,4 3-22 15,5-1 16-15,-8 1-33 0,4 0 5 0,6 0-30 16,-1 0 6-16,4 0 0 0,-1 0 2 15,21-10 5-15,-19 7-16 0,1 2-6 16,-2-3 0-16,1 1 13 0,0 0-43 0,-1-2 14 16,0 2 0-16,0 2 7 0,-2-2-13 0,-2 2-1 15,-2-1-10-15,-1 1 26 0,-1 0-3 0,-4 1 2 16,0-3-20-16,1 2-19 0,-2-4-34 0,-5 5-15 16,3 0 5-16,0 0-74 0,-4-3-58 15,-3 5-93-15,-2-3-66 0,-2 1 5 0,2 1 9 16</inkml:trace>
  <inkml:trace contextRef="#ctx0" brushRef="#br0" timeOffset="71749.4458">6041 932 343 0,'2'0'184'0,"2"1"-20"0,-1-2-32 0,4 1-16 16,0-2-4-16,7 0-22 0,2 0-7 15,-9 2 0-15,23-5 13 0,-10 4-32 16,3 0-10-16,-4-1-27 0,1 0 39 0,0 0-24 16,1 0-8-16,-1 2 3 0,-1-3 0 0,-2 3-16 15,-1 0 6-15,-2 0-20 0,-2 0 2 0,-12 0-3 16,13 0 19-16,-3 0-15 0,0 0 10 0,0 0 24 15,-2 0-20-15,-8 0-1 0,8 0 5 16,-8 0-13-16,7 0 4 0,-7 0 11 0,12-10 3 16,-12 10 5-16,0 0-6 0,0 0-6 15,5 1 3-15,-6-4-20 0,1 5 23 0,1-2-14 16,-2 1 8-16,-1-4-13 0,2 3-2 0,1 0 3 16,-1-1 10-16,-1 1-5 0,1 0-11 15,-2 3 9-15,4-5-18 0,-1 4 16 0,0-4-11 16,-3 2-19-16,2 2 24 0,-2-4 0 0,2 2 11 15,-1 0-7-15,1 4-16 0,-2-4-28 16,-7 3 1-16,6 2 2 0,-3-6-118 0,-4 2-162 16,2-1-73-16,8 0 39 0,-9 0 21 0,1 0 10 15</inkml:trace>
  <inkml:trace contextRef="#ctx0" brushRef="#br0" timeOffset="107495.9368">14260 2013 549 0,'0'0'173'0,"14"0"17"0,-14 0-23 0,0 0-25 15,0-14-6-15,0 14-25 0,0 0-10 16,0 0-8-16,18-22-22 0,-18 20 9 0,0 1-31 16,-2 0 22-16,4-1-6 0,-2 1-10 0,2 0-16 15,-2-1 5-15,0 1-4 0,2 0-9 16,-2 0-11-16,1 1 11 0,-1 0-7 0,1 0 14 16,0 0-29-16,-1 0-3 0,0 1 1 0,-1 0 25 15,1 0-24-15,-1 3 4 0,1-1-8 0,0 1 10 16,0 1-8-16,-1 1-1 0,-1 1 8 15,-2 8-1-15,4-7-5 0,-4 12-4 0,2-2 7 16,-3-1 0-16,-1 0-8 0,2 0 3 16,-2 1 2-16,-1-2-2 0,1 0-1 0,-2-1-6 15,4 0 17-15,-2 1-20 0,1 0 10 0,1-5-11 16,3-1 4-16,-2-2-6 0,-7 3 11 16,7 0-5-16,-1-3 7 0,4-2 0 0,-2 0-12 15,0-2 10-15,2 0-19 0,0-1 22 0,-2 0-6 16,2-1 29-16,0 2 17 0,0-2-4 15,0-1 32-15,0 0-12 0,-1 0 35 0,0-1-27 16,3-1-9-16,-2-1 5 0,2-1-3 16,-2 0-32-16,2-3 25 0,0 0-18 0,0 1 0 15,3-11-13-15,4-1 8 0,-2 2-9 0,-3-2 6 16,3-1-17-16,-1 5 21 0,2-1-4 0,-2 0 4 16,-6 3-8-16,5-3 10 0,-1 3-10 15,3 0-19-15,-2 2 13 0,-1 1-2 0,-2 1-3 16,1 1 14-16,-1 0 8 0,0 3-35 15,0-1 12-15,0-1 2 0,0 3-7 0,-1-2 6 16,1 1-3-16,0-2 25 0,-2 4-24 0,2-3 8 16,1 2-6-16,-1-2 6 0,2 3-2 0,-1-2 2 15,1 1-29-15,-1 0-5 0,1 1 11 16,0-3 3-16,0 4-9 0,1-1 16 0,-5 1 14 16,0 0-23-16,7 0 0 0,0 0 4 15,1 0-11-15,13 12-12 0,-10-8 17 0,3 3 6 16,-1 1-3-16,1 0-11 0,-3 1 18 0,2-1 2 15,-1 0-22-15,0 3 32 0,-1-2-29 16,-5-2 18-16,5 2 8 0,-4 0-22 0,-2-4 24 16,1 2-14-16,3 4-13 0,1-2 13 0,-4-1 8 15,0-1-7-15,-3-3-13 0,1 0 4 0,-1 1 7 16,0-1-12-16,0-1 11 0,-1 2-23 16,-2-3 3-16,2 2 11 0,0 0 10 0,-1-1 0 15,1 0 14-15,-2-3-23 0,0 0-23 0,0 0-2 16,0 7-14-16,0-7-26 0,0 6-13 15,0-6-26-15,0 0-51 0,0 0 16 0,-7 10-160 16,3-11-116-16,1-1 28 0,-3-1 28 16,2 1 22-16,-9-5 24 0,-2-2 16 0,5 2 8 15</inkml:trace>
  <inkml:trace contextRef="#ctx0" brushRef="#br0" timeOffset="108179.0543">14420 2074 382 0,'0'-1'198'0,"0"-1"-11"0,0 1-56 0,0-2 1 16,2 2 1-16,-2 1-36 0,2-2-13 0,-1 1 4 16,-1 1 7-16,0 0-6 0,0 0-15 15,0-1 0-15,0-1 2 0,1 1 10 0,-1 1-19 16,0-1 5-16,0 1-6 0,-1 0 2 0,1 0-16 16,0-1-10-16,0 2-4 0,0-1-5 15,1-1 1-15,-1 1 9 0,-1 0-15 0,1 0 0 16,1 1-21-16,-1-1 12 0,0 0 2 0,1 0-6 15,-2 0-4-15,1 2 1 0,0-1-16 16,2-2 17-16,-2 3-3 0,2-1 0 0,0 0 0 16,-2 2 5-16,2 0-2 0,-2-2-12 15,2 4 3-15,0-2 9 0,-1 0-10 0,1 2 14 16,0-1 3-16,0 1-20 0,0-1 18 0,0 1-33 16,1 0 14-16,0 1-1 0,3 8 9 0,-2 1 1 15,-1-5-6-15,-1-1-13 0,0-2 5 16,2 2 0-16,-2-3 6 0,3 7 10 15,-3-2 8-15,-2-1-21 0,2-1-1 0,-2-1 2 16,4-1 4-16,-3-1 5 0,1 0-8 16,-1 0 15-16,0-1-17 0,0 3 15 0,-1-1-14 15,0-1 1-15,2 0-1 0,-2 2-10 0,0-3 11 16,0 2 1-16,2 0-15 0,-2 1 19 16,0 0-5-16,0-1 15 0,0-1-12 0,0 1 1 15,0-1-8-15,2 2 7 0,-2-2 15 0,0-6-18 16,0 0 15-16,0 8-15 0,0-2 3 15,0 1-2-15,0-7-9 0,0 8 8 0,0-1 0 16,0-7 4-16,0 7-10 0,0 0 25 0,0-7-15 16,0 6-5-16,0-6 5 0,0 8-3 0,0-8-5 15,0 5 12-15,0-5-2 0,0 0 1 16,0 7-61-16,-12 3-30 0,6-10 8 0,0 0-219 16,1 0-90-16,-1-3 25 0,1 0-29 15,-4-5 16-15,0-3 1 0</inkml:trace>
  <inkml:trace contextRef="#ctx0" brushRef="#br0" timeOffset="109629.0921">14518 2170 340 0,'0'0'192'0,"0"0"-12"0,0 0-30 16,0 0-9-16,0 0-44 0,0 0 29 15,0 0-39-15,0 0-10 0,0 0-19 0,0 0 22 16,0 0-39-16,0 0 20 0,0 0-18 0,0 0-7 16,0 0-15-16,0 0 5 0,0 0 9 15,0 0 5-15,0 0-28 0,0 0 28 0,0 0-26 16,0 0 6-16,0 0-20 0,0 0 5 0,0 0 20 16,0 0-14-16,25-4-12 0,-24 8 15 15,0-1-15-15,-1 1-5 0,0 1-1 0,2-3 22 16,-2 3-2-16,0 0 12 0,0-5-34 15,0 0 19-15,3 14 6 0,-3-9-18 0,3 1 29 16,-3-1-7-16,2 0-24 0,-1-1 3 0,1 2 1 16,-1 0-3-16,2 0 6 0,-3 0-3 15,0-1 17-15,2-1-19 0,0 1 6 0,0 1 4 16,-2-6-5-16,0 0 7 0,0 9 15 0,0-1-22 16,0-3 7-16,0 2-11 0,0-7-10 15,0 8 29-15,0-1-32 0,0-7 20 16,0 8-14-16,0-1-8 0,0-1 26 0,0-6-7 0,0 7 2 15,0 1-2-15,0-8-2 0,9 17-7 16,-9-14 10-16,0 2 7 0,2 1-16 0,-2 0 18 16,0-6-2-16,0 0 1 0,0 8-7 15,0 0 4-15,0-2-18 0,0 1 20 0,0-7-2 16,0 6 2-16,0-6 7 0,0 9 0 0,0-3-32 16,0-6 23-16,0 7 3 0,0-7-18 15,0 7 29-15,0-7-18 0,0 6-2 0,0-6-1 16,0 0 26-16,0 7-6 0,0-7 9 0,0 0-3 15,0 0 17-15,0 6-17 0,0-6 7 16,0 0-12-16,0 0-21 0,0 0-14 0,-17 8-34 16,15-9 5-16,-2-1-147 0,-9-6-114 0,5 1-69 15,-3-3 24-15,3-1-11 0,-1 4 7 16</inkml:trace>
  <inkml:trace contextRef="#ctx0" brushRef="#br0" timeOffset="110592.7641">14474 2176 323 0,'0'0'173'16,"0"0"30"-16,13-13-32 0,-13 13-25 0,0 0-16 15,0 0-1-15,0 0-28 0,0 0-10 0,0 0-13 16,0 0 3-16,0 0-13 0,14 0-2 15,2-22-15-15,-15 22 16 0,1-2-28 0,-2 2 8 16,2-1 7-16,-2 2-26 0,0-2 6 16,0 2-2-16,0-2-19 0,2 1 5 0,-2 0-14 15,0 0 2-15,2 0-2 0,-4 0 8 0,4 0 16 16,-2-1-11-16,2 1-10 0,-2 0 26 0,0 1-11 16,0-2 11-16,0 1 0 0,0 0 13 15,0 0-20-15,2 0 21 0,-2 1-10 0,0-1 5 16,0 0 5-16,0 0-9 0,1 0-13 15,0 0 5-15,-2 0-1 0,2 0-15 0,-1 0 1 16,-1 0 10-16,0 0-13 0,1 0-5 0,-1 0-11 16,0 0 8-16,2 0 17 0,-1 0-18 15,0 0 4-15,0 0 13 0,0 0-8 0,1 0 1 16,-1 0-6-16,1 0-17 0,0 0 13 0,-2 0-12 16,1 0 14-16,-1 0-1 0,1 0-13 15,-1 0 17-15,1 0-9 0,-1 0-14 0,1 0-23 16,0-1-14-16,-2-1-23 0,0 2 7 0,0-3-192 15,0 2 21-15,-1-3 19 0,0 0-155 16,1-2 22-16,2 0 18 0,0-2-14 0</inkml:trace>
  <inkml:trace contextRef="#ctx0" brushRef="#br0" timeOffset="112493.398">14409 2201 254 0,'0'0'134'0,"0"0"4"0,0-13-21 0,0 13-25 16,13 0 25-16,-13 0-13 0,17-25-15 15,-15 22-25-15,-1 0 12 0,-1 1-33 0,0-1-5 16,0 0-7-16,1 2 17 0,-1-2-32 0,2 2 14 15,-2-2-6-15,2 0 25 0,-2 2-8 0,0-3-43 16,2 3 12-16,0-1 21 0,-2 2 0 16,0 0-26-16,0 0 12 0,0 0-6 0,0-7-7 15,0 7 20-15,0 0-27 0,0-7 19 16,0 7-17-16,0 0 33 0,0-7-14 0,0 7 9 16,0 0 1-16,0 0 4 0,0-6-26 0,0 6 15 15,0 0 15-15,0 0-19 0,0 0-8 16,0-7 19-16,0 7-1 0,0 0 3 15,0 0-15-15,0 0 3 0,0 0 8 0,0-6-18 16,0 6-7-16,0 0 13 0,0 0 1 0,0 0 8 16,0 0-13-16,0 0 1 0,0 0-5 0,0 0-7 15,0 0-8-15,0 0 19 0,0-7-9 0,5 2 19 16,-5 4-3-16,0 1-30 0,0 0 16 16,0-1 9-16,0 0 3 0,0 0-13 15,0 1 7-15,0 0 0 0,0 0-21 0,2-1 22 16,-2 1 1-16,0 0 2 0,0 0-25 15,0-2 28-15,0 4-20 0,0-2-2 0,0 0 12 16,0-2-3-16,0 2 9 0,0 0-10 16,0 0 14-16,0 0-13 0,0 0 8 0,0-1-4 15,0 1 6-15,0-1-28 0,-2 1 18 0,2-3-6 16,0 3 5-16,0-2 3 0,-1 1 6 16,2 0 1-16,-1-2-8 0,0 1 2 0,-2 1-3 15,3 1 2-15,-1-1-4 0,-1-1-7 0,0 0 7 16,0 1 4-16,0 0 14 0,1 0-18 0,-2-1-6 15,2 0 11-15,0-1 11 0,-2 2-16 16,0 1 7-16,2-2-1 0,0 1-13 16,0-2-1-16,-2 2 13 0,2 0 3 0,-1-1-20 15,1 1-5-15,0 0 27 0,-1 0 5 0,0 0-24 16,1 0 8-16,-1 0-5 0,0 0 3 0,1 1-17 16,-2-2 21-16,0 1-5 0,0 0-6 0,2 1 10 15,0-3-1-15,-1 3 13 0,1 0 1 16,0 0-17-16,0 0 4 0,0 0 3 0,0 0-3 15,0 0 1-15,0 0-7 0,0 0-5 0,0 0 15 16,0 0-18-16,0 0 13 0,0 0 9 16,-4-6-7-16,3 5 10 0,1 0-14 0,0 1-1 15,0 0 7-15,0 0-6 0,0 0 16 0,0-1-8 16,0 2-5-16,0-1 6 0,0-1-3 0,0 2 8 16,1-2-10-16,0 1 1 0,-1 0-8 15,-3 0-1-15,2 0 1 0,1 0 4 16,0 0 2-16,0 0 14 0,-2 2-15 0,0 2 0 15,2-2-26-15,-2 2-19 0,-1 0-22 16,-5 6 5-16,4-2-260 0,-4-1 22 0,4-2-71 16,-3-1 23-16,3 0 8 0</inkml:trace>
  <inkml:trace contextRef="#ctx0" brushRef="#br0" timeOffset="116258.2851">13913 8206 222 0,'0'0'209'0,"0"0"-24"0,0 0-14 0,0 0-15 16,0 0-25-16,0 0 0 0,0 0-23 15,0 0 1-15,0 0-31 0,0 0 9 0,0 0-6 16,0 13-13-16,0-13-16 0,0 0-25 0,0 0 21 15,0 0-15-15,0 0 11 0,0 0 0 0,0 0-22 16,0 0 10-16,0 0-16 0,0 0 9 16,0 0 3-16,0 0 4 0,0 0-10 0,0 0-11 15,0 0 9-15,0 0-8 0,0 0 9 0,0 0-34 16,0 0 41-16,0 0-16 0,0 0 6 16,9 21-12-16,-5-19-13 0,0-1 11 0,3 0 27 15,-2 0-8-15,1 1-9 0,1-2 2 0,0 2-30 16,11 0 31-16,-7 0-9 0,3-2-10 15,-3 1 12-15,-1-1-1 0,0 1-16 0,-1 0 16 16,-1-1 19-16,0 0-20 0,-1 0-10 0,2 0 20 16,-1 0-12-16,12 3-12 0,-15-3 14 15,4 0 7-15,7 0-11 0,-3 0 2 0,-1 0-13 16,1 0 24-16,-2 0-17 0,3 0 8 16,2 0 9-16,-3 0-21 0,-2 0-18 0,1 0 19 15,-1 0 3-15,2 0 5 0,3 0-14 16,2 0 15-16,-1 0 0 0,0 0 0 0,0 0-16 15,1 0 3-15,-4 5-13 0,0-5 25 0,-3 0-4 16,0 0 0-16,0 0 6 0,-2 0-12 16,7 0 5-16,1 0 2 0,0 0 17 15,3 0-16-15,18 11-8 0,-23-11 10 0,4 1 5 16,-12-1-6-16,6 0-6 0,2 0 8 0,-1 0-8 16,4 0 12-16,0 0-15 0,0 0 11 15,3 0-8-15,-4 0 2 0,1 0 12 0,-1 0-14 16,0 0-18-16,2 0 36 0,-1 0-10 0,-1 0-9 15,-2 0 19-15,3 0-21 16,0 0 18-16,1 0 0 0,-2 0-14 0,-3 0 17 16,4 0-1-16,-3 0-17 0,1 0 18 15,0 0-10-15,0 0-1 0,-1 0-1 0,4 0-1 16,0 0 8-16,1 0-9 0,1 0 13 16,-1 0-11-16,28-12 2 0,-24 10 17 0,-4 2-23 15,4-2-15-15,0-1 30 0,-1 3-5 16,-4 0-2-16,5-1-5 0,-4 0 13 0,-2 0 7 15,3 0-1-15,-3-1-22 0,0 1 9 16,4 1 13-16,-2-1-13 0,-1 1-11 0,2 0-4 16,-2-2 14-16,3 2-10 0,-12 0 1 0,6 0 17 15,3 0-21-15,1 0 7 0,1 0 3 16,1 0-3-16,-2 0-5 0,1 0 5 16,1 0 1-16,0 0 13 0,0 0-4 0,0 0-18 15,-2 0 7-15,1 0 0 0,-1 0-3 16,-3 0-4-16,0 0 6 0,-3 0 14 0,3 0-19 15,4 0 21-15,-1 0-7 0,1 0 4 0,0 0-19 16,0 0 17-16,0 0-8 0,2 0-1 16,-2 0-3-16,1 0-3 0,-2-7 12 0,-1 7-5 15,4 0-4-15,-2 0 13 16,0 0-10-16,1 0-4 0,0 0 2 0,0 0 20 16,-2 0-19-16,1 0 4 0,1 0-2 0,-2 0-11 15,2 0 13-15,2 0 4 0,-1 0-12 0,-1 0-5 16,1 0 13-16,2 0 13 0,0 0-26 15,-1 0 6-15,4-8 2 0,-1 8-3 0,-1 0 16 16,1 0-19-16,-1 0 2 0,1 0-1 16,-2 0-3-16,2 0 8 0,-3 0-13 0,2 0 33 15,-1 0-4-15,0 0-10 0,-2 0-16 0,2 0 21 16,-1 0-22-16,0 0 13 0,-1 0-6 0,0 0 12 16,0 0-1-16,0 0-8 0,-2 0-2 15,2 0 1-15,-2 0-10 0,2 0 4 0,-1 0 21 16,2 0-16-16,-1 0 14 0,1 0-2 15,-1 0 8-15,1 0-7 0,0 0-25 0,0 0 10 16,-1 0 21-16,2 0-28 0,-2 0 14 0,0 0 10 16,-3 0-18-16,2 0 15 0,0 0-23 15,-4 0-4-15,3 0 20 0,-2 0-10 0,-3 0 5 16,3 0 12-16,0 0-14 0,0 0-4 16,-2 0 2-16,-4 0-6 0,0 0 34 0,5 0-38 15,2 0 15-15,-2 0-11 0,2 0 16 16,-3 0 3-16,0 0-10 0,1 0-8 0,2 0 19 15,1 0-5-15,0 7 8 0,0-7 2 16,1 0-12-16,1 0 11 0,-3 0-13 0,2 0 8 0,0 0-11 16,0 0 13-16,0 0 1 0,1 0-4 15,0 0-23-15,-1 0 26 0,0 0-8 0,3 0-7 16,-2 7 4-16,25 2 5 0,-25-8-2 0,1-1-8 16,0 1 10-16,-2-1-13 0,3 0 1 15,0 4 4-15,-1-3 12 0,1 0-15 0,-4-1 26 16,2 0-3-16,0 0 1 0,4 0-17 15,-16 0 2-15,5 0 1 0,4 0-10 0,2 0 2 16,1 0 12-16,0 0 7 16,3 0-11-16,-2 0-9 0,0 0 3 0,1 0-4 0,-2 0 6 15,1 0 0-15,0 0-9 0,0 0 16 16,-1 0 12-16,2 0-6 0,-2 0 3 0,1 0-5 16,-3 0 6-16,2 0 1 0,0 0-21 0,-1 0 19 15,-2 0-17-15,1 0-10 0,0 0 11 0,-2 0 12 16,1 0-9-16,1 0-11 0,-1 0-3 15,0 0 6-15,-3 0 0 0,2 0 12 0,1 0-2 16,-1 0-3-16,-1 0 5 0,-2 0 3 0,-2 0-13 16,2 0 13-16,4 0-9 0,-2 0 5 15,0 0-8-15,0 0 17 0,1 0 0 0,3 0-5 16,1 0-16-16,0 0 15 0,-2 0 6 16,2 0-26-16,-1 0 11 0,1 0 13 0,0 0-6 15,0 0 3-15,0 0-13 0,-1 0 16 16,2 0-3-16,1 0-30 0,-1 0 22 0,1 0-8 15,-2 0-6-15,2 0 21 0,-1 0-22 16,0 0 11-16,-1 0-1 0,2 0 1 0,-1 0 0 16,-1 0 2-16,-1 0-2 0,0 0 1 15,1 0 10-15,0 0 5 0,-2 0-27 16,2 0 12-16,0 0 11 0,-1 0-12 0,-1 0 13 16,1 0-18-16,1 0 14 0,-5 0-6 0,3 0 4 15,0 0-3-15,-1 0 17 0,2 0-22 0,-2 0 8 16,0 0-8-16,1 0 10 0,-3 0-11 15,0 0 6-15,2 0 0 0,0-6 0 0,-1 6 9 16,1 0-5-16,-1 0 13 0,1 0-3 16,1 0-22-16,-2 0 10 0,1 0-19 0,-1 0 14 15,-2 0 6-15,2 0 0 0,-3 0 7 0,0 0-22 16,-3 0 26-16,4 0-27 0,-3 0 32 0,1 0-21 16,1 0 7-16,2 0 1 0,-2 0 10 15,4 0-15-15,0 0 3 0,-1 0-6 0,3 0-4 16,0 0-3-16,-3 0 0 0,2 0 23 15,0 0-13-15,-1 0-5 0,4 0 16 0,-3 0-11 16,1 0 16-16,1 0-22 0,0 0 10 16,-1 0-7-16,-1 0-14 0,-1 0 25 0,1 0-10 15,-3 0-1-15,1 0 2 0,0 0-3 16,0 0-3-16,2 0 12 0,-5 0-6 0,5 0-3 16,-4 0-2-16,1 0 9 0,3 0 11 0,0 0-19 15,-1 0 7-15,3 0 2 0,-1 0-1 16,-1 0-21-16,0 0 25 0,1 0 10 0,-1 0-36 15,2 0 15-15,-1 0-2 0,0 0 6 0,-1 0 8 16,0 0-6-16,1 0 11 0,0 0-14 16,-1 0 0-16,1 0 0 0,-2 0-7 0,2 0 17 15,0 0-6-15,0 0 1 0,19-1-11 0,-20 1 7 16,-11 0-9-16,4 0 5 0,4 0-3 0,-3 0 21 16,3 0-17-16,1 0-8 0,0 0 8 15,-3 0-1-15,1 0 16 0,1 0-18 0,-2 0 2 16,14-9 17-16,-18 8-7 0,-1 1 0 15,8-1-15-15,-2-2 15 0,2 1-9 0,0 0 11 16,-2-1 6-16,3 3 2 0,-4-3-2 0,4 3-7 16,2 0-22-16,-3 0 8 0,2-2 4 0,-1 2-1 15,0-1-9-15,1 1 18 0,1-1-4 16,-13 1 7-16,6 0 0 0,2 0-6 0,2 0 13 16,-1 0-12-16,1 0-9 0,-2 0 10 0,3 0 0 15,-2 0 16-15,0 0-20 0,2 0 33 16,-2 0-17-16,2 0-2 0,0 0-11 0,0 0 9 15,1 0-11-15,-2 0 1 0,20-13 0 0,-17 13 18 16,-3-2-13-16,2 0 5 0,-2 2 5 16,1 0-15-16,-6-1-8 0,0 1 10 0,6 0-10 15,-1-1 4-15,1-2 3 0,-11 3-6 16,5 0-1-16,3 0-1 0,1 0 23 0,2 0-20 16,-1 0 13-16,1 0-9 0,-1 0 8 0,1 0-4 15,0 0 6-15,-1 0-3 0,2 0-15 16,0 0 6-16,-3 0 18 0,2 0-18 0,0 0 0 0,-2 0 16 15,0 0-10-15,-2 0 12 0,-1 0 9 16,-2 0-13-16,-1 0-1 0,-2 0-2 0,0 0 16 16,0 0-9-16,4 0 0 15,24-10-15-15,-18 9 18 0,0-1 10 0,0 2-29 0,-8 0 16 16,4 0-22-16,4 0 22 0,-4 0-18 16,4 0 15-16,1 0-1 0,0 0-5 0,0 0-1 15,-1 0-6-15,-3 0 8 0,-1 0-8 0,-2 0-3 16,2 0 6-16,-1 0 35 0,2 0-12 0,13-8-17 15,-19 6 22-15,0 1-24 0,-2 0 6 16,10 1-13-16,-5-3 12 0,4 1-4 16,-4 2 7-16,-3 0-14 0,8-2-2 0,-7 0 8 15,1 2-6-15,-5-1-7 0,2-1 23 0,-1 2-14 16,-1-1-15-16,-1 1 45 0,0 0-31 0,-1 0 1 16,2-2 8-16,-4 0 29 0,2 2-48 15,-1-3 15-15,-1 3-2 0,1 0 7 0,0-1 4 16,-2-2-9-16,0 2 15 0,0-1-7 15,0 2-2-15,-1-1-43 0,-3-1-30 0,-1-2-52 16,2 4 11-16,-15-11-365 0,3 0 39 0,-3 2 29 16,-2-3 35-16,0-4-20 0,1 2 54 0,4-2 21 15,2 0 4-15</inkml:trace>
  <inkml:trace contextRef="#ctx0" brushRef="#br0" timeOffset="117194.5141">23853 8001 640 0,'-2'-1'168'16,"2"1"-27"-16,2-1-17 0,-2 1-8 0,0 0-8 16,-2-2-44-16,1 2 13 0,1 0 0 0,-2 0-10 15,2 0-8-15,1 0-30 0,-1 2 15 16,-1-1 19-16,1 0-12 0,0 1-11 0,0 1-19 16,0-2 7-16,0 3-6 0,2-2 29 15,-1 2-7-15,2 1 1 0,-1 1-5 0,8 4 6 16,-7-1-12-16,5 2 7 0,2-1 0 15,-2 1-15-15,3-2-3 0,-5 0 0 0,-1-2 10 16,2-1-25-16,2 6 5 0,-1-4 4 0,2 1-18 16,-1 1 2-16,-3-2 22 0,1-2-22 15,-2 0 0-15,1-1 5 0,-2 0 9 0,1 1-23 16,-1-3 8-16,-1 2-1 0,0-1-1 0,1 0 0 16,-1-1 6-16,-1 2 3 0,-1-1 2 15,2-1-14-15,-2 1 3 0,1-2 0 0,0 2 12 16,-2 0-2-16,2 0 6 0,-1 0-5 0,-1 0-4 15,0-4 6-15,0 0 4 0,0 0-8 16,0 8 8-16,0-8 3 0,-10 16-19 0,6-11 0 16,-6 5-11-16,0 0 24 0,0 0-19 15,1-4 5-15,1 1 10 0,-4 1 2 16,-2-1-9-16,5 0 8 0,1-2-5 0,-4 3 2 16,0-1-6-16,-3 0 17 0,6-2-23 0,1 1 2 15,0-4 5-15,-6 4 13 0,0-2 8 0,4-2-37 16,3 1 19-16,0 1 17 0,2-2-15 15,-4 0-10-15,5 0 4 0,-2 0 10 0,2-1-9 16,-1 1 11-16,1-1-20 0,1 1 12 16,-3-1 19-16,2 0-36 0,1 1 13 0,-2-2 8 15,0 3 10-15,1-2-27 0,-1 0 14 16,0 0-9-16,0 0 4 0,1 0 17 0,-1-1-15 16,1 1-20-16,1-1-55 0,3 0-15 15,0 0 7-15,0 0 8 0,0 0 7 0,-9 0-309 16,9 0 24-16,0 0-35 0,-14-10 23 15,12 8 68-15</inkml:trace>
  <inkml:trace contextRef="#ctx0" brushRef="#br0" timeOffset="121879.4246">14422 2105 541 0,'0'0'128'0,"0"-13"22"0,0 13-21 0,0 0-30 16,0 0 11-16,0 0-13 0,0 0-1 16,0 0 16-16,0-12-13 0,0 12-14 0,0 0-1 15,-11-17-2-15,11 17-14 0,-2-4 2 16,4 3-11-16,-2 0-5 0,-2 0 9 0,2 1-40 15,0-2 25-15,2 1-6 0,-2 0-11 0,0 1-3 16,0-1-3-16,0 1 14 0,2 0-19 0,-4-1-7 16,2 1 10-16,0-1-15 0,-2 2 13 15,2-1-9-15,0 1-14 0,2 0-1 0,-2 0 16 16,0 1-3-16,0 0-1 0,0-1-10 0,0 1 3 16,0 1-3-16,0 1 22 0,0-1-14 15,-2 1-4-15,4-1 15 0,-4 1-37 16,2-1 17-16,0 2 11 0,0 0 3 0,0-1-16 15,0-4 10-15,0 0-10 0,0 7 2 0,0-7-6 16,0 8 25-16,0-1-8 0,0-1-7 16,0-6 1-16,0 7-10 0,0 1 13 0,0-3-10 15,0-5 11-15,0 11-12 0,0-5-2 0,0 1 5 16,0-1 4-16,0 0-16 0,0 0 13 0,0 1 10 16,0-7 4-16,0 8-17 0,0-1 5 15,0-1 3-15,0 1-7 0,0-1 3 0,0 0 4 16,0-6-6-16,0 9 14 0,0-2-21 0,0-1 2 15,0 0 4-15,0-6 14 0,0 10 1 16,0-3 4-16,0 1-8 0,0-2-7 0,0 0-2 16,0 1-9-16,0 5 5 0,0-2 3 15,0 1-10-15,-7 9 19 0,7-10-8 0,-1-2 20 16,-3 9-21-16,2-7 6 0,2 1-14 16,0-1 16-16,-2-2 2 0,2-2-16 0,0 0 19 15,0 1-8-15,0-2 5 0,0 0-10 16,-2 1-5-16,2 0 11 0,-2-1 14 0,1 1-6 0,1-6-16 15,0 0 0-15,0 9-1 0,0-2 13 16,0 0 5-16,0 0-4 0,0 0-15 0,0 0 7 16,0 4 11-16,0 0-13 0,0 0-8 15,0-1 23-15,0-1-3 0,0 0-22 0,0-2 1 16,0-1 13-16,0 1-13 0,0-1 5 16,0 1-4-16,0-1 14 0,0-6-3 0,0 9 5 15,0-2-9-15,0-1-8 0,0 2 21 0,0-2-5 16,0-1-8-16,-6-5 3 0,6 8-7 15,0-1-2-15,0-1 9 0,0 0-3 0,0-6 13 16,0 9-13-16,0-3-3 0,0 0 8 0,0 1 4 16,0-7-10-16,0 8 8 0,0 0-1 15,0-2-1-15,0-6 0 0,0 9 12 16,0-3-16-16,0 1 5 0,0-7-15 0,0 9-5 16,0-2 21-16,0-1-11 0,0-6 15 0,0 9-19 15,0-3 2-15,0-6 5 0,0 9 15 16,0-4 3-16,-7 2-15 0,7-7 2 0,0 8-8 15,0-2 3-15,0-6-9 0,0 9 13 0,0-3 2 16,0 1-3-16,0-7-10 0,0 7 3 0,0 1 14 16,0-2-7-16,0 1 3 0,0-7-9 15,0 8 14-15,0-1-11 0,0-1 11 16,0-6-11-16,0 8 4 0,0-1-22 0,0-7 15 16,0 10 6-16,0-4 1 0,0 1-4 0,0-7 13 15,0 7-11-15,0-1 4 0,0-6 6 0,0 7-1 16,0 1-13-16,0-8 0 0,0 9-2 15,0-3 12-15,0-6-20 0,0 8 27 0,0-2-14 16,0-6 8-16,0 9-16 0,0-3 19 16,-6-6-11-16,6 7 1 0,0 0 8 0,0-7-3 15,0 8 2-15,0-2-5 0,0 0-3 0,0-6-3 16,0 8 3-16,0-2 10 0,0 1-19 16,0 0 17-16,0-7-6 0,0 9 10 0,0-4-14 15,0-5 0-15,0 9 2 0,0-3 0 16,0-6-10-16,0 9 19 0,0-3 0 0,0-6 0 15,0 9-5-15,0-3 13 0,0-6 7 16,0 7-15-16,0-7 15 0,0 7-26 0,0-7 28 16,0 8-22-16,0-8 1 0,0 8 12 0,0-8-13 15,0 8 4-15,0-8-16 0,0 7 12 16,0-7-11-16,0 7 9 0,-8-1 2 0,8-6 8 16,0 9 10-16,0-1-8 0,0-3-14 15,0-5 6-15,0 8-13 0,0-1 22 16,0-1-17-16,0-6 20 0,0 9-1 0,0-2-19 15,0-1-1-15,0-6 23 0,0 9-8 16,0-1-5-16,0-3 1 0,0 1-6 0,0 5 0 16,0 0-6-16,0-2 10 0,0-1 11 0,0 0-28 15,0-2 13-15,0-6 3 0,0 9-10 0,0-3 1 16,0-6 9-16,0 7 4 0,0-7 6 16,0 8 4-16,0-1-17 0,0-7 3 0,0 9 11 15,0-3-16-15,0-6-1 0,0 9 4 16,0-9 16-16,0 7-18 0,0-2 1 15,0-5 1-15,0 9-1 0,0-2 17 0,0-7-17 16,0 8 8-16,0-1-2 0,0-7-5 0,0 8-11 16,0 0 14-16,0-2 3 0,0 0-4 0,0-6-10 15,0 9 16-15,0-2 10 0,0-1 3 16,0 1-9-16,0 0 6 0,0-7-13 0,0 9-17 16,0-2-2-16,0 0 15 0,0 0 11 0,0-1-24 15,0 1 22-15,0 0-9 0,0 0-11 16,0-2 19-16,-8 7 10 0,8 0-12 0,0-1-7 15,0-1 13-15,0-1 3 0,0 1-5 16,0-2-18-16,0-1 12 0,0 0 1 0,0-1-14 16,0 0 1-16,0 0 4 0,0 1 17 0,0-1-4 15,0 1-23-15,0 0 10 0,-7 0 13 16,7 0-11-16,0-1-6 0,0 1 6 0,0-1 8 16,0 6 5-16,0 1-16 0,0 0 3 0,0-2 4 15,0-2-6-15,0 0-13 0,0-1 8 16,0 0-3-16,-7-1 3 0,7 5 19 0,0 1-9 15,0-1 21-15,0 1-26 0,0-3 4 0,0 5 8 16,0-3-6-16,0 1 11 0,0-3-8 0,0 1 3 16,0-1-6-16,0-2 21 0,0 2-26 15,0 2 7-15,0 2-8 0,0 0 23 0,0 3-2 16,0-1-19-16,0-1-8 0,0-2 12 16,0-2-2-16,0-1 15 0,0-2-29 0,0 1 20 15,0-1-7-15,0-1-13 0,0 0 25 0,0 1-13 16,0-1 1-16,0 6 1 0,0 1-6 15,0-2 8-15,0 1-2 0,0-4 11 0,0 2-3 16,0-2-17-16,0-1 6 0,0-1 7 0,0 0 4 16,0 0-10-16,0 0-3 0,0 5 9 0,0 0 0 15,0 0-4-15,0 1 5 0,0-2-14 16,0 0-4-16,0 1 5 0,0 0 26 0,0-1-22 16,0-2 0-16,0 0 5 0,0 0 0 15,0-2-2-15,0 0-6 0,0 0 1 0,0-1-6 16,0 1 15-16,0 0-7 0,-9 4 15 0,9 2-16 15,0-1 4-15,0-3-2 0,0 1 2 16,0-2 5-16,0 1-4 0,0-1-8 0,0-1 24 0,0 0-15 16,0 2-6-16,0-1-4 0,0-1-4 15,0 0 2-15,0 1 8 0,-7 3-4 16,7 4 25-16,0-2-35 0,0-1 16 0,0-2-14 16,-12 9 16-16,11-10 14 0,1-9-5 0,0 6-21 15,0-6 19-15,0 8-5 0,0 0-8 16,0-2-5-16,0 2-3 0,0-1 5 0,0 0 7 15,0-1-5-15,0 0 0 0,0-6-1 16,0 9 5-16,0-2-11 0,0 2 7 0,0-3 6 16,0 1 15-16,0 1-24 0,0-8 18 0,0 8-11 15,0 1 9-15,0-1-24 0,0 4 20 16,0 1-8-16,0-2 6 0,0 1 4 0,0-2-10 16,0-1 1-16,0-1 9 0,-9 0 3 15,9-2-11-15,0 1 14 0,0 7-8 0,0 0 1 16,0-3-3-16,0 0-6 0,0 1 11 0,0-3-23 15,0-1 19-15,0 0-7 0,-7 4 9 0,-1 15 1 16,8-16-1-16,-1 0-14 0,0-1-6 16,-4 5 5-16,3-2 12 0,2-5 14 0,0 3-21 15,0 0-1-15,0 0 5 0,0-1-8 0,0-1 9 16,0 0-4-16,0-2 5 0,0 2-6 16,0-1 9-16,0 5 12 0,0 0-12 0,0 0 9 15,0-1-14-15,0-2-12 0,0-1 4 0,0 0 19 16,0-1-4-16,0 0-4 0,0-1-5 0,0 1-12 15,-12 17 15-15,8-12 6 0,3-3 0 16,-1 1 1-16,2-2-6 0,-4 6-10 0,4-4 16 16,-2-1-6-16,0-1 0 0,2-1-22 15,0 0 29-15,-1-2-19 0,0 0 1 0,1-6 9 16,0 7 17-16,0-1-15 0,0 0-9 0,0 1 6 16,0-1-6-16,0 2-1 0,0 4 8 15,0 2 14-15,0 1-9 0,0-2 2 0,-12 17-6 16,11-18-13-16,-2-2 3 0,3 0 1 15,0-2 14-15,0 2-17 0,-1 6 1 0,-1-4 26 16,0 5-10-16,2-4-10 0,-2-1 3 0,2 6 10 16,-2-6-8-16,1-1-5 0,0-1 0 0,-1 5-11 15,-1-1 12-15,3-4 10 0,-2 0 6 16,2-2-10-16,0 2 13 0,-3 9-28 0,1-5 11 16,1 3 0-16,1-11 19 0,0 6-23 0,0-1 2 15,0 1-3-15,0 0 30 0,0 3-9 16,0 1-13-16,0 1-15 0,0 0 3 0,0-2-4 15,0-1 15-15,0-2 7 0,-10 18-10 0,10-15-4 16,-2 1 5-16,1 2-3 0,1-4 11 16,-4 3-1-16,2-1 2 0,0 0-13 0,2-1-5 15,-2-3 6-15,2-1 8 0,0 0-7 0,-2 7-7 16,-1-1 7-16,-2 2 14 0,3-5-21 16,0 0 17-16,-2 4 3 0,4-6-10 15,-3 5-7-15,-1 3 11 0,2-8 0 0,1 5 2 16,0-4 4-16,-2 4-8 0,0 3-18 0,1-4 18 15,0-3 13-15,0-1-14 0,1 7 12 16,-1 0-16-16,0-1 26 0,0-2-19 0,0 3 0 16,-2-4 4-16,4-8-25 0,0 6 13 0,0 0 12 15,0 2-4-15,-9 13 5 0,5-10-15 0,0 0 22 16,0-2-20-16,0 1-1 0,4 0 4 16,-2 2-7-16,-5 0 4 0,5-1-8 0,0-2 22 15,-4 3-6-15,2-2 0 0,2 3-6 0,-1-2-3 16,1 2-9-16,-4-1 3 0,4 2 13 15,2-2 6-15,-3 2-23 0,1-6 9 0,2-5 32 16,0 4-24-16,0 4-8 0,0 0 13 0,-13 19 9 16,10-16-31-16,1-3 8 0,0 2 18 15,0 0-20-15,-3-1 10 0,3 0-19 0,0 2 23 16,-3-3-5-16,2 3 12 0,-1-2-7 16,2 2 0-16,0-2-17 0,0-3 19 0,0 4 12 15,-3 0-21-15,1-1 4 0,4-1-1 0,-2-1-1 16,-1 3-3-16,0-3 1 0,-1 0 6 0,2 1 6 15,2 0-10-15,-2 2 3 0,-3-5 0 16,3 2 2-16,0 0-20 0,0 0 36 0,-3-1-35 16,3-2 2-16,-3 3 15 0,3 0-23 0,1-1 20 15,-3 2 12-15,0-2 4 0,0 0-28 16,-1 0 8-16,3 0 2 0,-3 2 2 0,2-3 12 16,-3 3-12-16,-1-3 0 0,3 3-9 0,-2 0 2 15,5-2 4-15,-3 3 0 0,-1 2 5 16,3-6 1-16,-2-1 0 0,1 0-3 0,3-2-15 15,-2 6 23-15,0 2-15 0,-2-5-3 16,1 3 5-16,-1 0 1 0,2 1 9 0,-6-3 4 16,4 3-8-16,2-2-5 0,-1-3-4 0,1 5 10 15,-4-2 13-15,2 0-20 0,-2-2-8 0,2 0 37 16,2 1-29-16,-3 0 9 0,-1 2-2 16,4-7-16-16,0 2 22 0,-1 4-16 0,1-3 0 15,-1 4-3-15,-1 1 20 0,-3-2-3 16,5-3-15-16,-2-1 15 0,2-2 0 0,-1 5-16 15,1 1 10-15,-5-3-4 0,4 5-3 16,-1-7 19-16,2 3-8 0,-2 0-4 0,-1 0 4 16,1-3-4-16,-4 3 6 0,6-3-11 0,0-1 0 15,-2 5-4-15,-1 1 9 0,1-2-8 0,0 2 4 16,-1 1 8-16,-2-3 1 0,4 3 7 16,-1 0 7-16,0-2-18 0,0 2 15 0,1 0-19 15,-1 0 8-15,0 3 13 0,1-2-4 0,0 3-18 16,-1-1 4-16,-1 0-1 0,1-1 18 0,0 2-13 15,-1-1 7-15,0-1-16 0,-1 3 18 16,4-3-2-16,1 2-4 0,-3-2 8 0,0 1-14 16,2 0-1-16,0 0-6 0,-1 0 37 0,-1-1-30 15,1-1-5-15,3 1 3 0,-2 0 7 16,2-4 0-16,-3 3-14 0,1-3 12 0,-4 2 7 16,6-10-22-16,0 6 17 0,0 2-5 15,-9 15-18-15,9-17 13 0,-4 3-7 0,4-3 18 16,-2-3-16-16,2 0 8 0,-8 7 10 15,4-2 8-15,2-4-27 0,-1-2 24 0,1 6-21 16,-2 2 0-16,0-1-10 0,-4 1 17 0,6-4 13 16,-3 4 3-16,5-3-18 0,0 3 19 0,-4-2-25 15,-2 0-3-15,6 0 0 0,-5 0 24 0,1 1-3 16,2 1-1-16,2-12-13 0,0 3 10 16,0 5-10-16,-14 13 8 0,14-13 24 0,-2 3-33 15,-1-4 11-15,3-13 1 0,0 8-22 0,0 3 28 16,0-4-20-16,0 0 10 0,0 1 15 15,0-2-17-15,0 1-10 0,0-1 0 16,0-6 1-16,0 8 12 0,0-1-12 0,0-7 3 16,-6 7 19-16,6 0 3 0,0-7-15 0,0 7 0 15,0-7-9-15,0 7 42 0,0-7-20 0,0 5 30 16,-12 5-17-16,12-10 9 0,0 0-6 16,0 0 24-16,0 0-26 0,0 0 18 0,0 0-32 15,0 0 27-15,0 0-14 0,-4 11-4 16,4-12-3-16,0-2 8 0,-3 0-21 0,1 1 7 15,2-3-38-15,-6-4-42 0,-3-7-53 0,-3 1-47 16,3-3 13-16,-3-3-287 0,-1-2 34 16,1-2 30-16,0-5-3 0,1-2 26 0,2-1 23 15,-3-4 22-15,3 0-1 0,-1-1 11 0</inkml:trace>
  <inkml:trace contextRef="#ctx0" brushRef="#br0" timeOffset="123256.2727">12778 7949 340 0,'0'0'170'0,"0"0"-8"0,0 0-42 0,0 12 13 15,0-12-25-15,0 0-11 0,0 0-9 0,0 0-13 16,0 0-1-16,0 0-5 0,0 0-19 15,0 0 12-15,9 25-23 0,-5-23 12 0,2 1-9 16,-2 0 2-16,2 0-11 0,-1-1 13 0,11 3-19 16,-7 1-4-16,6 0-23 0,-5-3 19 15,1 0-11-15,4 1 22 0,-3-1-41 0,-2 0 34 16,7 1 1-16,-2 1-13 0,1 1 4 0,-1-3-7 16,2 3 13-16,-2-2-42 0,3 0 27 15,-3 1 7-15,2 0 6 0,0-1-7 16,1-1 2-16,-1 2-6 0,2-1-18 0,-2-1 6 15,0 1 14-15,1-2-3 0,0 0 7 0,2 1-4 16,-2-2-3-16,-2 1 9 0,2 2-5 16,-3 0-6-16,4-2-13 0,3 0 17 0,-9-2 3 15,6 3-10-15,-2 1-9 0,2 0 12 16,3 0-13-16,-4 1 25 0,2-2-23 0,-2-1 8 16,2 1-14-16,1-1 1 0,-2 3 27 15,-3-5-8-15,-3 3 10 0,6 1-15 0,-2-2 6 16,-3-1 7-16,-3 2 11 0,8 1-25 0,0-3 21 15,-5 1-9-15,5 0-9 0,-2 0 19 16,3 0 1-16,-4 0-5 0,0-2 11 0,-3 0-3 16,3 3-14-16,4 0 9 0,-6-3-3 15,3 2-11-15,4 1 6 0,-3 0-9 0,0-2-1 16,0 3 16-16,1-1 2 0,0-1-16 0,-6 1 18 16,5-1-16-16,1 0 9 0,-2 0 2 15,-3-1-8-15,-3 1-3 0,9-1-9 0,-4 2 5 16,-2-1 0-16,-3 0 15 0,5 0-1 15,-5 0-20-15,-2-1 26 0,-1 0-21 0,2 1 6 16,-3-1-10-16,-1 1 6 0,2-2 7 0,-2 1-17 16,1-1 2-16,-1 2 12 0,2-1 2 15,-2-1-2-15,15 4 16 0,-2-2-17 0,-6 0 18 16,1-1-17-16,-5 2 11 0,2-3-10 0,-2 2-2 16,-4-1 24-16,3 0-8 0,-3-1-11 15,1 2 7-15,0-2-8 0,-2 1-14 0,0 0 15 16,0 0 1-16,-1-1 3 0,-3 0 0 15,0 0 1-15,0 0 19 0,0 0-29 0,0 0 2 16,9-5-28-16,-11 2-27 0,-3 0-45 0,-8-7 9 16,-5-3-229-16,0 3-74 0,-4-2-2 0,-1 1 38 15,-2-3 16-15,-2 1 44 0,-3 1-14 16</inkml:trace>
  <inkml:trace contextRef="#ctx0" brushRef="#br0" timeOffset="124113.1948">13105 7678 551 0,'2'1'165'0,"0"-1"24"0,-2 0-39 0,2 0-12 16,-2 2 2-16,2-2-33 0,0 1-12 0,-2-1-5 16,2 0 10-16,-1 0-30 0,1 0-17 0,-2 0-5 15,0 0-4-15,2 2 17 0,-2-2-6 16,0 0-3-16,0 0-10 0,0 2-1 0,-2-2 3 15,0 2-2-15,-1-1-10 0,-3 2-1 0,-8 4 14 16,-3-3-27-16,0 0 2 0,2 0 7 16,-5 1-13-16,1 0-6 0,0-2 4 0,0 3 5 15,2-3 7-15,-2 0-19 0,-1 2 3 0,4-1-2 16,0 0 10-16,1 0-7 0,-1-1-18 16,5 2 32-16,2 0-15 0,-5-1-8 0,1 1 14 15,1 2-9-15,4-4 7 0,-1 0-10 16,2 1-5-16,2-1 2 0,-2 1 8 0,1-3-3 15,2 2-10-15,-1 0 14 0,1-2-7 16,-1 3 7-16,0-1 4 0,-1 1-17 0,-5 3 21 16,1-1-7-16,4-4-18 0,-1 3-3 15,5-2 14-15,0 0 8 0,0 0-27 0,2 0 22 16,-3 1-5-16,2-1 15 0,0 1-1 16,1 0-7-16,0-4 5 0,0 0-4 0,0 7 9 15,0-7-16-15,0 7 13 0,13 13-6 16,-8-8 10-16,3 1-14 0,0-1 9 0,1 1 5 15,0-1-18-15,4 2-2 0,0-1 14 16,2 0 4-16,-3 0-18 0,5-1 13 0,-2-2-15 16,-2 3 19-16,3-1-10 0,0-1 3 0,0 3-19 15,-3-3 20-15,1 0 1 0,-1 0-16 16,1-1 3-16,-1 0 11 0,-1 2-19 0,-3-3 8 16,1-2-7-16,-3 0 3 0,2 0 22 15,-4-2-15-15,-1-1 3 0,0-1-10 0,1 1-3 16,-3 0 13-16,2-2-16 0,-1 0 31 0,0 0-12 15,-3 1-6-15,2-2-35 0,-2 1-38 16,2-2 5-16,-2 0-265 0,0 0-73 0,0 0 31 16,0 0 65-16,-14 2-8 0,10-1-9 0,1-1 40 15</inkml:trace>
  <inkml:trace contextRef="#ctx0" brushRef="#br0" timeOffset="125203.7621">13126 9428 296 0,'2'-4'264'15,"-2"1"-52"-15,0 1-20 0,2 1-10 0,-4-1-33 16,2-1-11-16,0 1-6 0,2 0-4 0,-2 0-14 16,-2 2-6-16,4-1-28 0,-4-1-7 15,4 1-6-15,-2 1-8 0,1 0-10 0,-1 0-10 16,0 1 16-16,2 2-10 0,1-3-15 0,-1 3-3 16,0 0-3-16,0-1-19 0,-1 2 15 0,1-1 2 15,0 1 10-15,2 2 4 0,3 9-26 16,-1-5 1-16,0 2 5 0,2 4-2 0,-1-6-8 15,-1 6 6-15,2-3-3 0,0 3 6 16,-3-2 2-16,3 0-13 0,-5 0 15 0,8 3-21 16,-4-4-2-16,2-1 6 0,-3 4 2 0,2 0-6 15,-4-3 2-15,5 3 20 0,-3-2-20 0,2-1 3 16,1-1-5-16,-3-4 5 0,1 4 5 16,2 1-25-16,-2 0 10 0,-3-2 32 15,1 1-13-15,5 0-2 0,-2-3-15 0,0 2 21 16,1 1-22-16,-4-3 17 0,6 1-21 15,-2-1 15-15,-2-2 1 0,-3-1-14 16,4-1 1-16,-4 0 14 0,0 0-14 0,0-1 5 16,1 0 4-16,-1-1-3 0,2 0-4 0,-2 0 18 15,2 0-15-15,-1 0 26 0,-1-1-23 0,3 1 1 16,0-2 2-16,-2 1 13 0,1-1-13 16,1 0 0-16,-1-1 27 0,2 0-12 0,-8 0-8 15,13 0 8-15,5 0 0 0,-5 0 9 0,19-9 10 16,-16 6-7-16,1-2-6 0,-1-3-4 15,2 3-4-15,0-1 7 0,-1-2 27 0,2 0-25 16,2-2-9-16,-6 2 11 0,7-2-11 16,-3 1 4-16,-4-2 9 0,6 3-6 0,-4 0-6 15,-3-1 16-15,1 2 13 0,-5 3-22 16,3-4 10-16,0 2 9 0,-3 1-12 0,-2-1-5 0,5-1 3 16,-5 0-23-16,-1 3 21 0,-1 0 11 15,-2-1-13-15,1 2 6 0,6-8-7 0,-6 6 15 16,-1 2 0-16,1 0-1 0,-3 0-18 15,2 0-16-15,-2 1 11 0,4 0 15 0,-4 0-12 16,0 0-22-16,2 0 19 0,0 0 6 16,-3 0-22-16,1 1 39 0,2-1-19 0,-2 1-3 15,0 0-4-15,1 0-13 0,-3 0 0 0,3 0 32 16,-1-1-40-16,0 1-13 0,0 0-31 16,-2 0-43-16,0 0-48 0,0 0 13 0,0 1-276 15,0 0-44-15,0 0 56 0,0 0 5 0,-14-12 22 16,6-1 50-16,-3-2-30 0,1-4 77 15,1 0-33-15</inkml:trace>
  <inkml:trace contextRef="#ctx0" brushRef="#br0" timeOffset="140200.5853">15455 8124 252 0,'0'0'102'0,"0"-14"0"0,0 14-38 0,0 0 30 15,0 0-47-15,0 0 16 0,0 0-3 16,0 0 5-16,0 0-7 0,0 0-6 0,0 0-6 16,0 0 0-16,0 0-7 0,0 0-13 15,-14 0-38-15,14 0 19 0,0 0 4 0,0 0 10 16,0 0-43-16,0 0-59 0,0 0-132 15,0 0-85-15,0 0 6 0</inkml:trace>
  <inkml:trace contextRef="#ctx0" brushRef="#br0" timeOffset="141562.4285">23619 8962 272 0,'0'0'193'0,"0"0"-16"15,0 0 2-15,0 0-19 0,0 0-37 0,0 0 8 16,0 0-44-16,0 0-6 0,0 0-8 16,0 0-27-16,0 0 19 0,0 0-6 0,0 0-19 15,0 0 8-15,0 0-8 0,0 0-16 16,0 0 21-16,0 0 1 0,0 0-24 0,0 0 13 15,14 10-8-15,-7 3-1 0,-1-4 3 0,-1 0 1 16,7 4-15-16,-9-3 8 0,6 4 7 0,-1-1-12 16,-1 2 0-16,1-2-6 0,3 0-11 15,-2 3 10-15,0-1-16 0,0 2 23 0,-4-2-3 16,4 0-5-16,-1 1-21 0,-1 0 23 16,0-1-5-16,0 1-2 0,0-1 3 15,4 0-10-15,-5 1 9 0,0-1 9 0,1-1-18 0,0 0 13 16,-4-6 5-16,3 6 5 0,-2-4-13 15,2 3 10-15,-4-6-21 0,3 2 9 0,-1-2-11 16,-3 0 20-16,1-5-13 0,0 3-1 16,0-2 3-16,-2 1-4 0,2-1-7 0,-1 0 12 15,0-1 2-15,0 1-3 0,0-1-13 0,1 1 13 16,-1-1 0-16,-1-1-4 0,0 3 4 0,0-4-37 16,0 0-31-16,0 0 7 0,-3-1-188 15,0-2-108-15,3 0 11 0,0-1 29 16,-1 0 1-16,2-1-5 0</inkml:trace>
  <inkml:trace contextRef="#ctx0" brushRef="#br0" timeOffset="142096.732">23968 9119 415 0,'0'-7'253'16,"2"-1"-39"-16,-2 3-38 0,0-1 1 0,1 0-21 16,0 1-14-16,-1 2-1 0,1-1-24 15,0 0-19-15,-1 4-10 0,0 0-12 0,0 0-5 16,0 0 7-16,0 0-28 0,0-6 5 0,0 6-16 16,0 0-9-16,0 0 8 0,0 0-4 15,-10-8 6-15,6 8-10 0,0 1-9 0,-2 1 0 16,0 0-5-16,-7 5-9 0,-2 0 6 0,0-1-11 15,-1 2 25-15,-4-1-28 0,1 1 11 16,3 0 14-16,-3 0-24 0,4 1 9 0,-6 2-3 16,0-2 3-16,3 1-6 0,-5 0 12 15,2-1-13-15,-1 3-4 0,1 1 7 0,1-1-15 16,-1 0 16-16,2-2-1 0,-1 1 13 0,3 2 2 16,-2-1-22-16,3-1 7 0,-1-2-5 15,-1 1-9-15,2 1 5 0,-1-1-2 0,3-2-5 16,1 1 11-16,3-1-3 0,-1-1 9 15,-1 1-2-15,3-2 2 0,3-2-6 0,1-1-1 16,0 0 19-16,0 0-11 0,2 0 5 16,-1-1-17-16,2 0 18 0,0 0-19 0,1-1 5 15,0 0 0-15,-2 1 4 0,1 0 0 0,0-1 9 16,1-1-9-16,-1 1 9 0,1 1-10 0,0-2 7 16,-1 0 1-16,2 1 16 0,-2 1-28 15,2-2-2-15,0 0 17 0,0 0-39 0,3 0-21 16,0 0 2-16,0-3-186 0,1 1-177 15,0 0 33-15,11-5 25 0,-2 0 40 0,0 0 13 16,1 0 10-16</inkml:trace>
  <inkml:trace contextRef="#ctx0" brushRef="#br0" timeOffset="143462.976">13220 977 446 0,'0'0'177'16,"0"0"-24"-16,0 0-14 0,0 0-43 0,0 0 7 15,0 0-6-15,0 0-7 0,0 0 3 16,0 0-34-16,0 0 8 0,0 0-10 0,0 0-21 16,19 3 13-16,-15 5-6 0,3 0-10 0,7 4-13 15,-8-4-15-15,5 3 20 0,-4-3 4 16,2 6-16-16,0 1 27 0,-3 1-16 16,4 0-32-16,1 3 33 0,-6-1-8 0,5 4-13 15,-2-2 4-15,3 0 21 0,-3-4-15 0,2-1-6 16,-5 1 22-16,5 0-11 0,-1-1 7 0,3 1-5 15,-3 1-9-15,1-2-2 0,0 1-6 16,-1-1 6-16,-1-1 1 0,2-2 0 0,-5 2-5 16,3-4 12-16,-1 3-9 0,-5-5-8 0,5-1 4 15,-2-1 16-15,-3-1-1 0,0-1-34 16,2-1 19-16,-3 1 2 0,1-1 2 0,0-1-1 16,0-1-16-16,-2 2 21 0,0-1-4 15,2-1-14-15,-2 0-9 0,2-1 6 0,-2 0-24 16,0 0 3-16,0 0-136 0,0 0-89 0,3-13-108 15,-3 7 23-15,0 0 15 0,7-9 2 16</inkml:trace>
  <inkml:trace contextRef="#ctx0" brushRef="#br0" timeOffset="143868.5666">13632 1107 431 0,'-5'-12'245'0,"8"3"-14"0,-3 2-24 15,2 1-7-15,-4 2-35 0,6-2 9 0,-6 2-43 16,2 2-12-16,0 2-1 0,0 0-19 16,-2-5-15-16,-1 4 5 0,6 2-18 0,-9 7-14 15,4-1 19-15,0 4-15 0,-2 2-16 16,2 0-10-16,-5 6 1 0,1-1-15 0,-6 4 10 16,10-2-4-16,-5-1 1 0,3-7-1 0,-3 7 8 15,2 0-13-15,-6 0-9 0,7 1-5 16,-3 0 2-16,3 2 0 0,-4-3 2 0,-2 3-6 15,5-2-3-15,-2-3 2 0,-2 2 11 16,5-3-11-16,-3-1 13 0,1 1-15 0,1-2-6 16,-4-1 19-16,0-1-13 0,5-2-10 0,-1-3 8 15,3 0 4-15,-2-1-16 0,2 0 31 16,0 0-19-16,-2-3-2 0,2 0-2 0,0 0 12 16,2 1-5-16,-2-1 15 0,1 0-16 0,-1 0-6 15,2-1 8-15,-2 1 4 0,0 0-3 0,0 0-11 16,2-2 7-16,0 2-11 0,-2 0 7 15,2-1 7-15,-2 0-17 0,2 0-41 0,-3-1-64 16,0 1 12-16,3-2-189 0,0 0-112 16,-6 0 26-16,6 0 24 0,-9 0 22 0,2 0-4 15,7 0-1-15</inkml:trace>
  <inkml:trace contextRef="#ctx0" brushRef="#br0" timeOffset="144195.3453">13180 1631 357 0,'2'1'211'0,"1"-1"-5"0,-1 0-37 0,2 0-6 15,1 0-30-15,0 0-2 0,1 0-9 0,1 0-9 16,2 0-25-16,2 0-7 0,5 0 3 15,0 0-18-15,-3 0-7 0,3 0 9 0,4 0-11 16,2 0-7-16,-5 0-17 0,-2 0 10 16,-1 0-4-16,-3 0 7 0,-3 0-26 0,1 0 19 15,1 0 2-15,-2 0-3 0,-1 0 8 16,1 0-17-16,-2 0-11 0,1 0 11 0,1 0 3 16,-1 0-14-16,-7 0-32 0,20-11-17 0,-15 7-37 15,-1 3 7-15,1-1-216 0,-3-2 21 0,-1 2-131 16,-1-1 27-16,0 0 15 0,-1 0 9 15</inkml:trace>
  <inkml:trace contextRef="#ctx0" brushRef="#br0">13109 1770 265 0,'0'0'262'0,"2"0"-30"15,2 0-58-15,-1 0-3 0,3-1-28 16,-2 1-7-16,4-2-13 0,-1 1-6 0,3 1-25 16,4 0-5-16,6 0-5 0,21-6-6 0,-19 6-1 15,-11 0-5-15,3 0-23 0,-1 0-9 0,5 0 4 16,-5 0-8-16,3 0 1 0,-3 0-7 15,6 0-11-15,-1 0 1 0,-5 0 19 16,-2 0-13-16,1 0-10 0,-1 0 8 0,-1 0 11 16,-2 0-14-16,-1 0-5 0,-1 0 14 15,1 0-4-15,-7 0-9 0,9 0 3 0,-2 0 17 16,-1 0-17-16,-6 0 2 0,9 0 18 0,-9 0-12 16,8 0-5-16,-8 0 12 0,8 0-10 15,-8 0-4-15,7 0-3 0,-7 0-22 0,0 0-32 16,8 0-79-16,-8 0 10 0</inkml:trace>
  <inkml:trace contextRef="#ctx0" brushRef="#br0" timeOffset="145510.4511">9605 1534 210 0,'0'0'249'0,"0"0"-15"0,0 0-34 16,0 0-25-16,0 0 7 0,0 0-32 0,0-13 1 15,0 13-23-15,0 0-23 0,0 0-6 16,0 0-8-16,0 0-14 0,0 0-19 0,0 0 0 0,0 0-6 16,0 0 6-16,0 0-2 0,0 0-23 15,-10-6 15-15,-8 14-17 0,0 1 0 0,0 0-12 16,-1 2 14-16,0 0-18 0,-1 0 6 15,-1 3-10-15,3 0-2 0,0 0 15 0,-1 0 2 16,4 2-9-16,0 1-14 0,3 0 10 16,0-1 0-16,2 4-10 0,3-1 0 0,2 3 5 15,0-3-2-15,4 1 4 0,0-1-13 0,0 1-5 16,0 0 8-16,0-1 20 0,1-10-18 16,0 6-1-16,0 1 4 0,0 2-12 0,12 16 17 15,-10-13-9-15,1-5-10 0,0 0 28 16,1-2-16-16,1 1 10 0,-1 0-21 0,1-3 17 15,-1 0-13-15,0-4 8 0,1-1 4 16,-1 0-23-16,7 3-7 0,-2-4-32 0,-1-1-38 16,5 0 9-16,-3-4-167 0,-10-1-138 15,7 0 7-15,2 0 30 0,3 0 20 0,14-16 6 16</inkml:trace>
  <inkml:trace contextRef="#ctx0" brushRef="#br0" timeOffset="145945.0514">9905 1737 252 0,'1'-7'295'0,"-1"1"-70"0,0 1-19 16,0-1-10-16,0 1-31 0,0 1 10 15,0-1-33-15,1 2 7 0,-1-2-32 0,0 5-12 16,0 0-22-16,0 0 2 0,0-8-14 16,0 8 4-16,0 0-9 0,-13-10-13 0,9 8 2 15,-1 2-23-15,0 0 14 0,0 2-17 0,-2-1 0 16,-8 6-8-16,1 0 20 0,1 0-8 16,-1 0-8-16,4 0-5 0,-3 1 9 0,0 2-16 15,1 1 2-15,2 1-13 0,0 1 19 0,2 0-17 16,0 1-7-16,3 0 20 0,3-2-9 0,-1 4 16 15,-1 3-4-15,4-6-15 0,0 0-3 16,0-4-6-16,0 1 0 0,0 6 12 0,13 13 9 16,-7-13-20-16,1-4 25 0,1 1-14 15,1-1 11-15,2 1-5 0,1-1-9 0,1-4-2 16,-1 3-3-16,2-4 2 0,-3-3-27 16,0 0-31-16,-2-2-39 0,0 0 7 0,-9-2-185 15,10 0-131-15,18-12 27 0,-14 5 5 0,-2-4 22 16,2-1 23-16,0-2 1 0</inkml:trace>
  <inkml:trace contextRef="#ctx0" brushRef="#br0" timeOffset="146731.5272">10050 1783 310 0,'0'-4'275'0,"-1"-1"-38"0,2 1-11 16,0 0-24-16,0 1-25 0,-1-2-15 15,2 2-30-15,1-1 0 0,1 1-8 0,-1 1-23 16,1 1-22-16,1-2 12 0,0 2-14 0,-1 1-23 16,2 0-3-16,0 1-14 0,-1 1 2 0,-5-2 8 15,0 0-15-15,23 13-3 0,-14-4 15 16,-3 1-17-16,-1 3 12 0,-1-2-21 0,-4-1 8 15,3 0-3-15,-3-3-4 0,0 4 8 16,0-3-21-16,0 4 12 0,0-3-14 0,0 0 1 16,0-2 15-16,0-1 5 0,0-6-21 0,0 7 17 15,-12 7-6-15,10-11-9 0,-2 0 16 16,1 0-10-16,1-1-5 0,0 1 10 0,-1-3-10 16,-2 2 8-16,4-2 7 0,-1-2 9 15,1-1 1-15,1 1-1 0,1-3-20 0,1-2 15 16,1 2 7-16,2-9-3 0,3-4-9 0,-1 3 3 15,2 5 9-15,-1-2-30 0,-2 3 16 0,3-1-10 16,-3 3 9-16,-1 1-20 0,-2 1 3 16,1 3 4-16,1-1-15 0,-1 1 17 0,1 1-10 15,-1 1 7-15,-4 0 11 0,0 0-10 16,8 0 6-16,-8 0-9 0,22 19 10 0,-14-7-10 16,-3-2-5-16,1 3 17 0,-1 3-23 0,-1 0 10 15,0-1-6-15,-2-3 17 0,-2-12-21 0,0 12 12 16,0-4-5-16,0 3 0 0,0 1 2 15,-11 11-1-15,4-11 4 0,3-3 2 0,-2-2 1 16,2-2-9-16,1 0 1 0,0-3 19 16,2 0-13-16,-1 1 23 0,0-2-13 0,0-1-6 15,0 0-4-15,1-2-2 0,0-2 9 0,2 0 18 16,1-1-10-16,4-11-5 0,2 1-3 0,2-4 18 16,1 2-12-16,0-1-3 0,1 3 3 15,-2-1 0-15,2 1-30 0,-1 3 14 0,0 1-4 16,-2 5 4-16,-1 0-2 0,-1 1 4 0,-1 2 13 15,-1 0-16-15,2 3-12 0,-7 0 24 16,0 0-12-16,7 0-13 0,16 11 33 0,-14-5-18 16,0 4-7-16,2 0 22 0,-4 2-10 0,2-2-27 15,-3 5 13-15,-1-1 15 0,1 2-8 16,-2-1 14-16,-2 1-29 0,0-2 15 0,-1-2 2 16,-1-2-4-16,0 0-13 0,0-2 22 0,0 3-5 15,0 0 12-15,0-1-14 0,0 0-31 16,0-2-15-16,0-1-14 0,0 0-36 0,0-7-37 15,0 7 12-15,0-7-131 0,0 0-141 0,-7 0 28 16,7 0-39-16,-12 7 23 0,10-10 27 16,1 0 2-16,-2-2-1 0</inkml:trace>
  <inkml:trace contextRef="#ctx0" brushRef="#br0" timeOffset="147242.9873">10682 1665 436 0,'3'-2'272'0,"-1"-1"-51"0,0 1-30 15,1 1-23-15,-1-1-18 0,2 2-16 0,1-1-10 16,0 1-12-16,-1 1-5 0,2 1-6 0,11 5-35 15,-9-1 19-15,5 4-26 0,-1 0-7 16,1 4-3-16,-6-1 0 0,5 4-2 0,-3 0 6 16,-1 3-4-16,-1 1-34 0,-1 6 26 15,-2-5-23-15,0 3-1 0,-3 0 13 0,-1-12-8 16,0 6-10-16,0 3 27 0,-11 23-11 0,3-22-11 16,0 0 9-16,0 0-8 0,-1-1 5 0,-5-2-6 15,1-4 2-15,-4 0 3 0,2 0 11 0,-2-1-14 16,2-3-7-16,-1 0 13 0,4-4-3 15,-1 1-22-15,3-2 11 0,-1 0 19 0,0-2-4 16,3-1-17-16,3 0 4 0,1-3-12 0,1 1 21 16,-2 1 0-16,3-2-5 0,-1-1-1 15,1 1 9-15,0 0-8 0,0 2 9 0,0-3-9 16,0 0 16-16,1 1-2 0,-1 0-12 16,1-1-9-16,0 2 11 0,0-2-5 0,0 0-14 15,1 1 9-15,-2-1 19 0,2 0-30 16,-1 0 14-16,1 1 7 0,0-1-2 0,0 0-41 15,0 0-35-15,0 0-71 0,0-9 13 16,1 4-307-16,1-1 32 0,4-9-56 0,0-4 39 16,-1 1 28-16,0 0 62 0,1-3-4 15</inkml:trace>
  <inkml:trace contextRef="#ctx0" brushRef="#br0" timeOffset="149458.5159">22479 9857 310 0,'0'0'243'15,"0"0"-33"-15,0 0-30 0,0 0-19 0,0-11-54 16,0 11 15-16,0 0-21 0,0 0-4 0,0 0 5 15,0 0-41-15,0 0 11 0,0 0-6 16,0 0-34-16,0 0 32 0,0 0-18 0,21 17-6 16,-15-1-8-16,-1-1 8 0,-3 3-11 15,3 0-4-15,1 2-14 0,2-1 13 0,-2 3-6 16,-1-1 5-16,-1 3 0 0,2 2-7 0,-3 2-2 16,3-3 11-16,-4 2-18 0,1 1 10 0,-1-1 1 15,0 4-2-15,0-2 0 0,-1 1-4 16,-1-2-4-16,1-1-1 0,-1-15-18 0,0 6 21 15,0 1-10-15,0-1 12 0,0-1 1 0,0-3-4 16,0-1-10-16,0-4 15 0,0-2 2 16,11 6 18-16,-9-7-8 0,1-2 37 0,-1-1-9 15,1-1-4-15,0 0 4 0,3-2-10 16,0-2 12-16,10-5-5 0,1 0 22 0,0-2-5 16,0-6-14-16,1 0-11 0,0-4 26 15,-5 0-36-15,1-1 16 0,2-2-7 0,0 1 15 16,-1 2-6-16,-3-5 7 0,1 5-10 0,-4-5 8 15,4 2-5-15,-2 5-5 0,-2 0-5 16,-1 3 17-16,1 1-1 0,-2 1-7 0,-2 4-5 16,0 0-4-16,-4 5-4 0,2-1-7 15,1 0-13-15,-1 1 4 0,-2 2 1 0,1 1 10 16,0 0-4-16,-2 0-7 0,0 0 5 0,13 18-2 16,-5-5-2-16,0 0-11 0,-2 5-26 15,1 1 34-15,1 0-12 0,-2 0-3 0,-1 2 0 16,0 1 12-16,1-3-17 0,0 1-14 0,3 1 19 15,-4-4-1-15,0 0-1 0,-1-1 1 16,1-2-1-16,-1 0 10 0,0-6-6 0,1 2 2 16,-5-4-23-16,4-2 0 0,0 1 1 0,-1 0 32 15,1-3-1-15,0 1-3 0,1-3-6 16,1 1-16-16,-6-1-2 0,11 0 24 0,16-12 0 16,-13 3-2-16,4-8 0 0,-2-1 6 0,-1 0-4 15,-2-4 0-15,3-1-6 0,-3-4-1 0,1 1-9 16,-2-3 2-16,-1-1 0 0,-1-2 0 15,-3 2-13-15,-3-1-3 0,-1 1 2 16,0-2 1-16,-3 17 3 0,0-10 1 0,0 0 27 16,-14-30-1-16,8 32 22 0,-1 1-8 0,0 4-24 15,3 2 7-15,-2 2-2 0,2 6-28 16,-1-1 2-16,1 6 1 0,0-2-42 0,1 4-17 16,-1 1-40-16,4 0-26 0,0 0-52 0,0 0 17 15,-21 18-208-15,15-10-62 0,-1 4 34 0,1-3 27 16,0 3-1-16,0 3 16 0,3-1 28 15,0-2 20-15,2 0-14 0</inkml:trace>
  <inkml:trace contextRef="#ctx0" brushRef="#br0" timeOffset="150124.7573">23289 10278 320 0,'7'0'220'0,"2"0"-13"0,8-3-42 15,-3 2-15-15,-14 1-6 0,27-9-16 16,-13 2-7-16,-3 3-7 0,4-4-17 0,-8 0-20 16,6-1 13-16,-3 0 10 0,-1-2-14 0,0 2-19 15,-2 0 20-15,-2 2-3 0,-1-1-8 0,-1 4-13 16,-1-2 6-16,0 2-9 0,-1-2-21 15,-1 1-1-15,0 1 12 0,1 0-13 0,-1 4 7 16,0 0-14-16,0 0-12 0,0-8 10 16,0 8-12-16,0-6 2 0,0 6-9 0,0 0 11 15,-12-10 8-15,9 11-19 0,-1 1 10 16,0 0-9-16,0 0-6 0,0 4 7 0,1-1-16 16,-3 7 26-16,1 2-1 0,0 2-17 15,1-4-5-15,0 3 5 0,1 1 2 0,3-4 6 16,0-3-14-16,0 2 8 0,0-1 8 0,15 14-24 15,-11-13 7-15,4 3 4 0,1-2 4 16,3 1 15-16,-1-2-43 0,1-3-6 0,-1-3-14 16,-3 1-17-16,-1-3-5 0,1 0-10 15,-1-3-23-15,0 0 14 0,1 0 36 0,-8 0-30 16,12 0 35-16,14-12-4 0,-13 4 0 16,2 0 27-16,4-2-1 0,-5-1 9 0,0-2 10 15,-3 5-10-15,0-3 27 0,-2 0 3 0,-2 4 15 16,-2 0-13-16,0 1 34 0,-1 1-7 0,-3 1 23 15,1 0 1-15,-1 1 5 0,1 0-8 16,1 0 8-16,-2 0-25 0,-1 0-11 0,1 2 24 16,1 0-33-16,-1 0 6 0,0 1 6 15,0 0-15-15,0 0 1 0,-1 0 10 0,0 0-31 16,6 10 18-16,-5-5-4 0,0 2-6 0,1-1 9 16,-2 13-9-16,1-6 4 0,-1 0-12 15,4 7-11-15,-4-14 12 0,0 4-2 0,0 3-2 16,-11 15-13-16,7-15 29 0,1 1-31 0,-1-2-5 15,-2 0-40-15,1-1-30 0,-1-5-51 16,2 0 12-16,-1-3-225 0,2 1-41 0,0-1 26 16,1-1 25-16,1-1 10 0,1-1 13 15,0 0 5-15</inkml:trace>
  <inkml:trace contextRef="#ctx0" brushRef="#br0" timeOffset="150272.3018">23713 10158 380 0,'-2'-4'215'0,"1"-1"-4"0,0 0-55 16,0 1-31-16,-1 1 12 0,2 0-54 0,1 1 11 15,-2 0-60-15,2 1-12 0,0 0-2 16,0-1-214-16,1 2-119 0,2 2 11 16,-1-1-59-16</inkml:trace>
  <inkml:trace contextRef="#ctx0" brushRef="#br0" timeOffset="151608.4453">24150 10204 510 0,'12'-12'299'0,"-2"2"-40"0,-3 2-18 0,-2 0-16 16,-1 0-38-16,1 3-13 0,-4 1-13 15,2-2-22-15,-2 2-3 0,0 0-32 0,-1 4-10 16,0 0-20-16,0 0 16 0,0 0-8 16,-14-10-19-16,8 9-21 0,-2 2 3 0,-10 4-15 15,1 0 22-15,0 4 8 0,0 0-28 0,2 1 9 16,-1 2-13-16,3 0 4 0,1 0-37 16,0 1-31-16,5-1-15 0,2-3-16 15,2 1 2-15,-1 5-27 0,3-6 13 0,1-2 32 16,0-7-31-16,0 0 35 0,0 0-25 0,0 0 43 15,13 9 0-15,-9-10 22 0,1-2 4 16,0 0 7-16,7-6 14 0,-3-2 9 0,0 0 7 16,-1-2 22-16,-1 5-7 0,1-3-1 15,1-1 9-15,-4 5-7 0,0 0-2 0,-2 1 5 16,0 0 15-16,-2 3-11 0,1-1-12 0,0 0 7 16,0 2-5-16,0-1-19 0,-1 1 20 15,2 1 0-15,-1 1-32 0,-2 0 1 0,0 0 3 16,0 0-14-16,12 18 28 0,-4-3-1 15,2 2-29-15,-4 1 9 0,1 1 11 0,0 2-14 16,1-1-8-16,-2 2 13 0,-1 0-17 0,-2 3-13 16,1-3 22-16,-4 0-6 0,0-12-6 15,0 7 31-15,0 1-15 0,-16 22-14 0,6-21-1 16,-2-2-4-16,-4 1 10 0,4-3-3 16,-3-3-9-16,-1 1 2 0,-1 0 3 0,2-1 5 15,-1-4-18-15,1-1 5 0,-2-2-1 0,5-1-11 16,0-3 4-16,3-1 30 0,9 0-14 0,0 0 10 15,-9 0-38-15,9 0 6 0,-13-13-9 16,14 8-5-16,1 0-12 0,6-9-10 0,-1 0 4 16,4 1-6-16,0-3 0 0,1 1-3 15,4-1-3-15,-2 2 22 0,2 1-2 0,0 0 13 16,3 0 17-16,1 0-23 0,-2-2 9 0,1 2 1 16,-1-1-11-16,-1 2 14 0,-1-2 5 15,-2 3-28-15,-1-2-16 0,0 2 22 0,-1-4-19 16,2 2-10-16,2-2-22 0,-2-1 11 0,0 0-1 15,0-1 7-15,0 1 6 0,-1-2 7 0,1-1 18 16,-3-1 0-16,0 1 22 0,2 1 15 16,-2-1 12-16,-4-1 9 0,3 1-8 0,-2 1 32 15,-2 0-4-15,-1 0 25 0,1 1-8 16,-2 1 20-16,1-1 13 0,-2 6 13 16,1 1-14-16,-3 0-8 0,1 6 5 0,1-3-25 15,-2 3 4-15,-1 4-13 0,0 0 4 0,0 0-5 16,5-5 8-16,-3 8-26 0,1 1 3 0,5 8 7 15,-3 3-16-15,0 1-7 0,0 2 10 0,1 2-19 16,-1 1 0-16,-1 1 10 0,-1-2-7 16,-2 4 1-16,-1-13 10 0,0 4-11 0,0 4 11 15,0 1 9-15,0 0-17 0,-12 17-10 16,6-22-1-16,3-4 2 0,1-2-3 0,0-4 15 16,1 1-8-16,0-2 12 0,0-1-6 0,1-3-4 15,0 0-4-15,3 0-4 0,-1-5 7 16,11-3-15-16,-5-3 26 0,1 0-8 0,0-1 10 15,-2 4-3-15,-1 3-19 0,-1-2-2 0,-1 2 11 16,-1 0-10-16,2 2 0 0,-1 1-4 16,-3 2 13-16,3 0-9 0,-4 0 16 0,0 0 8 15,0 0-29-15,14 10 24 0,-11-4-17 0,8 8-4 16,-2 0 3-16,4 2-1 0,-3-4 19 16,1 4-13-16,-3 0 12 0,3-6-25 0,0 1 10 15,0-1 9-15,2 1-10 0,-2 0 19 0,3-5-5 16,-8 0-13-16,3-3 15 0,-2 0-27 15,-7-3 13-15,9 0-1 0,13-12 6 0,-6 3-18 16,-3-4 31-16,0-3-20 0,1-3 17 0,2-2-5 16,0-4-11-16,0-1-6 0,1-1 7 15,2-5-4-15,-4-2 1 0,1 1 20 0,-2-2-10 16,2 1-6-16,-5 2 21 0,1 1 12 0,-4-1 5 16,-6 1 4-16,2 1 5 0,-2 4 8 15,-2 13 2-15,0-4 3 0,0 3-17 0,0 1-1 16,0 1-17-16,0 1-8 0,0 4 22 0,0 7-20 15,0 0 3-15,0-8 4 0,0 13 4 16,-1 1-1-16,-2 12 8 0,3-8-25 0,-2 22 1 16,0-8-15-16,2 2 15 0,-2-1-6 15,2-11-9-15,0 5 5 0,0 6 11 0,0 2-7 16,0 1-4-16,0 2 8 0,-11 27-10 16,11-27-6-16,0-4 2 0,0 0 8 0,0-14 23 15,0 5-42-15,0 3 3 0,0 0-14 0,0-2-41 16,0-1-41-16,0-5-31 0,11 9-28 0,-11-15 17 15,0-2-221-15,0-4-69 0,0 0 31 16,0 0 26-16,-4 4 26 0,3-8-5 0,-1-1 9 16,1-1 51-16</inkml:trace>
  <inkml:trace contextRef="#ctx0" brushRef="#br0" timeOffset="151908.7264">24891 10138 283 0,'-5'-6'240'0,"2"0"-7"16,2 1-22-16,-1 1-28 0,0-1 19 0,4 0-41 15,0 2 2-15,-1 0-36 0,3 1-15 16,11-5-2-16,3 1-17 0,3 2-4 0,1 1-5 16,2 0-26-16,-1 1-2 0,-1 0 9 15,-4 0-20-15,3 1 2 0,0 0-5 0,-11 1-10 16,1 0 10-16,1 0-11 0,-2 0 15 16,-1 0-11-16,1 0 14 0,-1 0 3 15,-2 0-4-15,-7 0 20 0,9 0-2 0,-2 0-12 16,-7 0-11-16,8 0 13 0,-8 0-27 0,7 0-5 15,-7 0 16-15,8 0-6 0,-8 0-14 16,8 0 11-16,-8 0-8 0,5 0 13 0,-5 0-34 16,0 0 10-16,8 0-15 0,-8 0-15 0,0 0-48 15,0 0-45-15,0 0 11 0,12-11-252 0,-12 7 30 16,-3-2-127-16,0 0 26 0,-1-9 28 16,2 0 19-16,-3-6 55 0,1 0-8 0</inkml:trace>
  <inkml:trace contextRef="#ctx0" brushRef="#br0" timeOffset="153373.4261">11560 4151 280 0,'0'0'178'0,"0"-13"-26"0,0 13-23 16,0 0 6-16,0 0-42 0,0-14 29 0,-15-1-16 16,15 9 6-16,1 3-11 0,-1-1-13 15,1 1 6-15,-1 1-11 0,0-1-3 0,-1 0-9 16,1 2-25-16,1-1 8 0,-1 2-17 0,0 0 3 16,0 0-28-16,0 0 19 0,3-4-7 0,-2 6 3 15,0 2-5-15,3-1-14 0,-3 2 8 16,-1-1 16-16,6 11-24 0,1 2 13 0,-5 1-3 15,2 2 1-15,-2 2 3 0,1-1-2 0,-1 1 8 16,-2-11-9-16,0 7-8 0,0 4 10 16,0 3-2-16,0 0 1 0,0 2 0 15,0-1-14-15,0-1 2 0,0 0 0 0,0 0-16 16,0-1 30-16,-15 24-16 0,10-27 0 0,1-1 12 16,1-1-10-16,1 0 6 0,-3-2-11 15,3-5-6-15,-1 4 3 0,2-7 10 0,-1-1-4 16,0-1 17-16,0 1-25 0,2-4-1 0,0 0 11 15,-1-2-8-15,1-2 7 0,0 0-25 16,0 0-22-16,0 0-37 0,5 6 7 0,-3-9-91 16,0-1-36-16,1-2-158 0,3-9 24 0,-1-2 21 15,6-1 5-15,-9 0 2 0</inkml:trace>
  <inkml:trace contextRef="#ctx0" brushRef="#br0" timeOffset="153807.1983">11776 4073 383 0,'0'-6'227'15,"0"2"6"-15,0-2-33 0,-2 2-11 0,2 0-34 16,0 1-4-16,0-1-26 0,-2 1 3 15,4 0-30-15,-2 1-18 0,-2 0 1 0,1 1-11 16,2-2 2-16,-1 1-18 0,0 1-6 0,-1 1-7 16,1 1 1-16,0 0-17 0,0 2 6 15,3 1-5-15,-1-1 3 0,-2 2 15 0,0 3-28 16,0-1 0-16,7 12 12 0,-4-3 4 0,-3-6-31 16,0 4 8-16,0 4 4 0,0 1-13 15,0 4 17-15,0 0-6 0,0 1 1 16,0 1-19-16,0 0 14 0,0-2 6 15,-14 26-3-15,12-27-7 0,2-11 16 0,0 3-5 16,0 3-9-16,0 0-13 0,0-1 23 16,0-1-7-16,0 0-8 0,0-3-5 0,0-1 8 15,15 8-3-15,-12-13 12 0,-1-2-22 0,0 1-11 16,-1-2-1-16,-1-3-25 0,0 0-40 16,0 0-17-16,-5 2 11 0,5-4-87 15,0-2-35-15,-5-1-38 0,3-1-42 0,-8-5-29 16,4-3 17-16,-4 4 6 0</inkml:trace>
  <inkml:trace contextRef="#ctx0" brushRef="#br0" timeOffset="153990.3686">11684 4416 557 0,'-2'-2'175'0,"0"1"-5"16,3-1-29-16,-3 1 11 0,2 0-40 0,-2 1 9 16,1-2 11-16,0 1-19 0,2 0-3 0,-2 0-15 15,3-1-14-15,2 0-11 0,-1 0 10 16,13-5-26-16,-7 0 3 0,-2 4-2 0,8-3-13 15,-5 2-6-15,5-1-27 0,-5 0-36 16,-2 1-17-16,-4 1-22 0,3 0 6 0,-2 0-242 16,0-2 21-16,-1 1-89 0,7-3 20 0,-4-2 69 15</inkml:trace>
  <inkml:trace contextRef="#ctx0" brushRef="#br0" timeOffset="154422.8645">11939 4276 523 0,'6'0'149'0,"-3"-1"-19"16,1 0-3-16,0 0-34 0,1 1 1 16,0-2-19-16,1 1-3 0,-2-1 3 0,1 1 1 15,-1 0-18-15,-1-1-15 0,1-1 31 0,3 1-7 16,-4-1-6-16,1 0-4 0,0-2 2 15,-1 1-6-15,0 1-15 0,0-2-7 0,-1 3 9 16,0-3-19-16,-2 1 7 0,2 0-15 16,-2 0 6-16,0 4 8 0,0 0-11 0,0 0 5 15,0 0 5-15,0-6-13 0,0 6-2 0,0 0 3 16,0 0 3-16,-11-7-8 0,7 9-23 16,2-1 23-16,-1 2 9 0,1 1-5 0,0-1-12 15,1 1 7-15,0 1-6 0,1 1-3 0,-2-2 14 16,2 2-9-16,2 0-10 0,-2-6 12 15,0 0 16-15,0 9-16 0,15 10-5 16,-4-10 13-16,1-1-33 0,1 1 24 0,-3-4-11 16,3 1-2-16,-4-3-18 0,2-2-4 0,-4-1-19 15,-1 0 5-15,-6 0 4 0,0 0-74 16,7 0-27-16,1 0 10 0,11-12-3 0,-9 6-5 16,-5-1 15-16,0-1 25 0,0 2 52 0,1-6 26 15</inkml:trace>
  <inkml:trace contextRef="#ctx0" brushRef="#br0" timeOffset="154608.6778">12190 4231 1282 0,'4'-7'75'0,"0"2"2"0,-1 2 11 0,-1 0-5 15,-2 0-8-15,2 0-17 0,-2 1 3 0,2-1-6 16,-2 2 1-16,0-1-20 0,0 1 10 0,1 1-16 16,-1-2 18-16,0 2-20 0,2 0 8 15,0 2-36-15,-1 0 21 0,-1 1-6 0,2 1 9 16,-2-1-1-16,2 3 8 0,-2-1-21 0,2 2-1 16,-1-1 13-16,0 1-12 0,0 0-6 15,5 9 0-15,-4-1 12 0,-2-3 0 0,0 0-2 16,3-4-9-16,0 1 1 0,-2-1 10 15,-1-8-24-15,0 7-5 0,0-7-48 0,0 8 5 16,0-8-138-16,0 8-110 0,0-8-57 16,0 0 23-16,-12 10 15 0,9-10 20 0</inkml:trace>
  <inkml:trace contextRef="#ctx0" brushRef="#br0" timeOffset="154769.4022">12194 4235 360 0,'0'-5'224'0,"0"0"-32"0,0 0-37 0,0 1 4 15,0-1-20-15,0 1 2 0,0 0-11 16,0 0-21-16,1 1-13 0,-1-1-19 0,1 2-10 16,-1-2-11-16,0 4-35 0,0 0-22 15,0 0 0-15,0 0-84 0,0 0-84 0,0-5-125 16,0 5-52-16,0 0 12 0,9-10 5 16</inkml:trace>
  <inkml:trace contextRef="#ctx0" brushRef="#br0" timeOffset="155924.583">12502 4138 217 0,'13'-7'290'16,"-3"-1"-50"-16,-1-1-25 0,-5 1-20 0,2 0-7 16,-3 1-14-16,2 0-14 0,-1 1-17 15,-4 1-1-15,2 1-26 0,-1 1-22 0,0-1 4 16,-1 1-13-16,0 0-9 0,0 0-5 0,0 3 4 15,0 0-25-15,0 0-4 0,-11-4-6 16,7 5 15-16,1 2-23 0,-3 1 17 0,2-1-31 16,-6 5 5-16,3 0 8 0,1-2-19 15,1 0-13-15,3-2 12 0,0 0-15 0,0 0 28 16,-1-1-7-16,1 0-17 0,0 0 0 0,2-1 10 16,-2 1-18-16,2 0 7 0,-3-2 2 0,3 1 9 15,0-2 6-15,0 0-15 16,0 0-3-16,0 0 8 0,0 0-4 0,0 0 6 15,-4-7 4-15,5 4 9 0,-1 2-1 0,0-1 3 16,0 1-6-16,0-1 8 0,0 1 0 0,0-1 11 16,0 2-38-16,0-3 16 0,1 3 8 15,1 0-9-15,1 0 6 0,1 3-7 0,1-1-11 16,-1 2 12-16,7 6 1 0,1 4-17 0,1-3 3 16,-4 1 0-16,7 4-12 0,-3 0 33 15,-2 1-28-15,0-3 13 0,-4 4-11 0,-5-2 15 16,4 0-21-16,-6-16 17 0,0 12 13 15,0 3-23-15,0 2 4 0,-17 14-15 0,8-16 7 16,0-3-12-16,0 0-11 0,-1-3 0 0,0-1 11 16,-1-2-11-16,4-1 8 0,-1-5-12 0,8 0-8 15,0 0-13-15,-8 0 5 0,8 0-24 0,-9-13 29 16,9 7-16-16,1-10 17 0,-1 8 2 16,0-4-10-16,18-16-13 0,-5 11 23 15,-2-1-2-15,0 0 14 0,0 1-2 16,3-1 3-16,-1 1-2 0,1 1 9 0,-1 1 7 15,-1 0 0-15,1-1-4 0,-2-2-10 0,-2 3 26 16,-2-1 8-16,0-1-18 0,-1 0-2 0,1 3 12 16,1-2-11-16,-4 2 0 0,1-2 29 15,-1 1-16-15,-2 4 2 0,2 0-16 0,-4 3 29 16,2 1-7-16,-2 2 11 0,0 5 13 0,0 0-16 16,0-8 8-16,0 8-14 0,0-7-19 0,0 7 6 15,0 0 11-15,0-6-4 0,0 6-4 16,0 0 5-16,3-6 0 0,-1 8 12 0,-2 0-10 15,2 1-1-15,3 2 10 0,-3 0-5 0,5 10-3 16,-1-3 5-16,-1-2-4 0,1 5 6 16,0-3-15-16,0 2 5 0,-3-3 1 0,1-1-14 15,0-1 7-15,-2-2 17 0,-2-1-20 16,2-1 8-16,-2 0 4 0,1-1-11 0,0 0 29 0,0-1-23 16,2-1-14-16,-3-2 17 0,0 0 6 15,0 0-26-15,0 0 11 0,0 0 16 0,0 0 8 16,0 7-14-16,0-7-10 0,0 0-10 15,8 9-5-15,-8-9 35 0,2 0-14 16,1 1-8-16,-1 2-12 0,0 0 26 0,0-2-16 16,1 0-1-16,1 2 14 0,3-1-7 0,-2-1-3 15,1 1 11-15,1 0 6 0,-1-2-11 16,4 0 8-16,-3 0-14 0,6 0 15 0,3 0 5 16,15-13-9-16,-16 8 5 0,-1-1-9 0,-3-4 6 15,-2 0-10-15,3-1 1 0,-8 2 11 16,3-5 1-16,-5-2 0 0,4-1-6 0,0-1 4 15,-6-2 5-15,4 0-2 0,-4-4-6 0,0 13 11 16,0-6 15-16,0-2-9 0,0-2 14 16,-12-21 26-16,8 24-24 0,0 0 13 0,1 2-11 15,1 3 24-15,-4 1-17 0,3 2 22 16,1 4 12-16,2 0-21 0,-2 0-18 0,2 3 6 16,0 0-33-16,-3 1 6 0,3 2 22 0,3 1-17 15,-3 1-11-15,0 1-1 0,2 4 19 16,5 7-16-16,-7-1-8 0,4 4 3 0,1 2 9 15,3 0-18-15,0 2 4 0,0 1 3 16,-1-1 15-16,2 0-18 0,5 0-11 0,-8 0 3 16,1 0 21-16,0 2-19 0,0-3-9 15,-3-2-11-15,-2 0-19 0,0-6-24 0,-2-3-17 16,0-9-25-16,0 8-54 0,0-1 14 0,0-7-133 16,0 8-84-16,0-8 25 0,-10 9-75 15,9-11 26-15,-1 1 14 0,0-2 2 0</inkml:trace>
  <inkml:trace contextRef="#ctx0" brushRef="#br0" timeOffset="156156.8398">13063 4032 374 0,'0'-6'224'0,"0"0"-12"16,-2 1-22-16,4-1-26 0,-2 1-22 0,2-1 5 15,-2 0-10-15,3 0 3 0,-3 6-11 16,10-19-19-16,-4 11 7 0,3-3-16 0,-3 2-17 16,2-2-2-16,-2 0-14 0,5 3 11 15,-4 1-22-15,2 0-5 0,-2 3-2 0,-1 1-14 16,-1-1-7-16,1 2 21 0,-3-1-22 15,0 2 16-15,1-1-22 0,-2-1 7 0,0 1-4 16,0 1 5-16,0-2-18 0,1 3 8 0,-1-1-26 16,0 0-24-16,0 0-29 0,-2 0-44 0,2 1 10 15,-2 0-240-15,-2 0-75 0,-2-2 62 16,2 0-18-16,-1-3 20 0,1-1 11 0,-4-7 69 16</inkml:trace>
  <inkml:trace contextRef="#ctx0" brushRef="#br0" timeOffset="163488.3526">14962 8160 234 0,'13'0'231'16,"-13"0"-67"-16,0 0-12 0,0 0-19 0,0 0-31 16,0 0-3-16,0 0 9 0,0 0-13 15,0 0-30-15,0 0-15 0,0 0 14 0,0 0-16 16,0 0-9-16,0 0-6 0,0 0 12 0,0 0 2 16,0-13-3-16,0 13-16 0,0 0-4 15,0 0 5-15,0 0-14 0,0 0 15 0,0 0-13 16,0 0-8-16,0 0-7 0,14 0 7 15,-14 0-10-15,0 0-1 0,0 0 13 0,0 0-8 16,0 0-34-16,0 0 5 0,0 0-139 0,0 0-169 16,0 0 24-16,0 0 13 0,0 0 10 15</inkml:trace>
  <inkml:trace contextRef="#ctx0" brushRef="#br0" timeOffset="164402.0288">15002 8172 299 0,'0'0'262'0,"0"0"-73"0,0 0-8 16,0-12-25-16,0 12-10 0,0 0 4 15,0 0-48-15,0 0 12 0,0 0-14 0,0 0-8 16,0 0-18-16,0 0-31 0,0 0 27 0,0 0-6 16,0 0-30-16,0 0 6 0,0 0 5 15,0 0-25-15,0 0 12 0,0 0 12 0,0 0-13 16,0 0-8-16,0 0 9 0,21-1-11 0,-23 6-18 16,2 2 2-16,0 0 13 0,0 6-14 0,-15 16 8 15,13-12-1-15,-2 0-3 0,-3 1 6 16,3 1 1-16,-6-3-8 0,3 3 4 15,3 0-11-15,-2 0 14 0,4-1-24 0,-5-1 12 16,0 2-5-16,2-5 14 0,3-1-10 0,-2-3 16 16,1-1-21-16,1-1 5 0,0-1 14 0,0-2-8 15,0-1 2-15,-2 1-8 0,4-1-5 16,-2 0 26-16,1-1 0 0,0 0 33 0,-1 0 4 16,2-1 17-16,-2-1-4 0,1 1-21 15,0-2 22-15,2-2-29 0,-2 1 4 0,0-1-21 16,1-2 29-16,0-1-12 0,0 0-4 0,0-3-2 15,2-10-26-15,-2 9 3 0,0-6 9 16,12-24 3-16,-7 19-2 0,1 1 2 0,-1-2-7 16,2 4-18-16,-3 0-4 0,-1 7 9 15,3-4 5-15,-2 3-13 0,-3 4-3 0,1-1 12 16,0 2-3-16,1 2-1 0,-2 0-9 16,0-1 0-16,0 3 6 0,0-1 24 0,1 2-25 0,-2-2 6 15,2 2-2-15,-2-1-6 0,0 2-9 16,0 0 4-16,0 0 18 0,0 0-24 0,0 12 15 15,0-6-12-15,-2 0 29 0,1 0 3 16,-2 11-25-16,0 1 7 0,-3-2-8 0,2 1-15 16,0 0 17-16,1 1 23 0,-3-2-20 0,2 0-1 15,4-2-3-15,-2-3-13 0,-2 0 24 16,1 3-7-16,-1-1-7 0,0-4 6 0,3-2 7 16,-1 1-11-16,1-3-1 0,-1 1 12 0,1-1-1 15,1-1 10-15,-2 0-11 0,2-4-3 16,0 0-3-16,0 0-15 0,0 8 12 0,0-8-15 15,0 6 32-15,0-6-22 0,0 0 11 0,0 8-10 16,0-8 6-16,-9 13-18 0,5-11-47 16,-1 0-40-16,1 1-53 0,-4-2 13 0,4 2-288 15,-1-2 30-15,-1 1 33 0,2 0 15 16,-1 0 28-16,0 0 20 0,1 1 8 0</inkml:trace>
  <inkml:trace contextRef="#ctx0" brushRef="#br0" timeOffset="165169.1272">15008 8918 229 0,'2'-2'271'0,"0"-1"-53"0,1 2-15 16,-3-1-22-16,1-1-30 0,-2 1-6 15,1 1-16-15,-2 0-15 0,0 1-19 0,0-2-4 16,-3 5-19-16,3-3-27 0,-3 0 19 15,-1 2-15-15,1-1 10 0,-2 2 0 16,1-1-21-16,-1 0-1 0,-6 5-9 0,-1 0 0 16,3-3-6-16,0 2 10 0,3 2-18 0,3-3-1 15,-2 1 2-15,2-1-3 0,0 1 7 0,3 0-2 16,0-2 15-16,1 1-14 0,0 0-4 16,1-5 1-16,0 0 2 0,0 9 19 15,0 2-11-15,18 13-26 0,-11-10 28 0,-1-3-12 16,5 2-10-16,-2-2 7 0,-2-4-4 0,4 4 6 15,0-3 5-15,-4 0-10 0,-4-2-4 16,3-1 4-16,-2 1 9 0,-1 0-18 0,0-1 13 16,-1-2-7-16,0 1-8 0,-2 0 12 0,0 1 7 15,0-5-2-15,0 0-13 0,0 7 7 16,-14 10-15-16,1-7 4 0,-1-2 12 16,-1 0-7-16,-2 1 16 0,0-3-19 0,0-2 9 15,-2 1-6-15,0-1 12 0,4-3-14 0,-3 3-6 16,2-3 4-16,5-1 3 0,1 0 6 15,0 1-11-15,10-1 9 0,0 0-7 16,-9 0 7-16,2 0-10 0,7 0 16 0,-9 0 1 16,2 0-18-16,7 0-3 0,-7 0 30 0,7 0-31 15,-8 0-14-15,-3-10-23 0,8 8-46 16,1-1 8-16,1 0-218 0,0-1-82 16,-1 0-3-16,2 2 55 0,0-4 24 0,0 1-11 15,2-1 25-15</inkml:trace>
  <inkml:trace contextRef="#ctx0" brushRef="#br0" timeOffset="166005.6841">15242 9022 280 0,'0'-1'211'16,"-1"-1"0"-16,1 1-51 0,-1 0-4 16,-1 0-26-16,1-2-27 0,-1 3 0 0,-1-1-4 0,3 1-19 15,0 0 15-15,-13-1-20 0,7 2-30 16,1-1 12-16,0 1-4 0,-1 2-4 0,-2-3 10 16,-8 8-20-16,10-4 2 0,0 0 3 0,0-1-29 15,2 0 5-15,1 2 8 0,1 1 2 16,2-4-11-16,-1 4 22 0,1-1-19 0,0-5-6 15,0 9 8-15,14 11-10 0,-8-12-2 16,2 2 5-16,-1-1-7 0,2 1-10 0,2 0 8 16,-4-1 13-16,-3-1-14 0,2-1-13 0,-2-1 9 15,-2 0-2-15,2-1 8 0,-3 1 2 16,2-1-8-16,-1-1-1 0,0 2 1 0,-2-2 10 16,0 1 4-16,0 0-6 0,0-5-15 15,0 0 2-15,-14 19 9 0,4-11-5 0,1 1-3 16,-5-1 16-16,2-1-15 0,-3-1-16 0,2-2 29 15,-3 0-18-15,0-1 11 0,1 0-14 16,5-1-7-16,-1-2-21 0,0 1 18 0,11-1-50 16,0 0 8-16,-7 0-115 0,-1 0-120 0,2 0-66 15,-6-10 30-15,7 6 18 0,-2-7 8 16</inkml:trace>
  <inkml:trace contextRef="#ctx0" brushRef="#br0" timeOffset="166225.5447">15227 8975 301 0,'11'-7'216'16,"2"0"-34"-16,1 1-36 0,-3 1-5 0,-2 2-18 15,1 0-15-15,-4 0-32 0,1 0-50 16,-1 3-4-16,3-2-94 0,-5-2-166 0,1 2-69 16,0 0 7-16</inkml:trace>
  <inkml:trace contextRef="#ctx0" brushRef="#br0" timeOffset="167683.2575">22803 8047 232 0,'0'0'222'16,"0"0"-31"-16,0 0-27 0,0 0-50 15,0 0 14-15,0-12-49 0,0 12 11 0,0 0 19 16,0 0-39-16,0 0 1 0,0 0-22 0,0 0 28 16,0 0-28-16,0 0 21 0,0 0-6 15,0 0-21-15,0 0-5 0,-21 9-4 0,21-4 8 16,1 2-7-16,-1 0-7 0,0 2 4 15,0 4 5-15,0 2-1 0,0 3-20 16,0 0-2-16,0 2 11 0,0-1 9 0,0 1-17 16,0 0 1-16,0 2 16 0,0-2-42 0,0 1 21 15,0 2 11-15,0-2-12 0,0-2 1 0,0 0 0 16,0 0 7-16,0-1-5 0,0-2-2 16,0 2 0-16,0-3-4 0,0-3 17 0,0-1-11 15,0 0-2-15,0-3-1 0,0 1-7 0,0-3 12 16,0-6-9-16,0 8 13 0,0-1 1 15,0-7-11-15,-3 14 29 0,3-14 5 0,0 0-10 16,0 0-17-16,0 6 15 0,0-6 0 16,0 0-6-16,0 8-16 0,0-8 1 15,0 0 18-15,0 7-14 0,0-7 0 0,0 0-14 16,-11 10-21-16,8-6-43 0,1-2 5 0,0 0-227 16,-2-2-91-16,1 0 23 0,-2 0 26 15,1 0 6-15,-1 0 6 0,2 0 18 0</inkml:trace>
  <inkml:trace contextRef="#ctx0" brushRef="#br0" timeOffset="168236.2684">22516 8875 315 0,'0'-1'305'0,"0"1"-67"15,1-2-29-15,0 2-5 0,-1 0-33 16,-1 0-14-16,2 0-20 0,-1-1-21 0,0 2 12 16,0-1-38-16,0 0 9 0,1 0-32 0,-1 2 0 15,0-2-4-15,1 2 6 0,0-2-18 16,-1 2-21-16,1 1-3 0,0 1 6 0,-1 0 7 16,1 1-13-16,0 1-2 0,-1 1-4 15,2-1-5-15,-2 2 3 0,3 10-14 0,-3-8 1 16,0 3 23-16,0 3-11 0,0 0-12 15,0 2 10-15,-12 16-17 0,7-17 19 16,1 0 6-16,1-1-30 0,0-5 25 0,-1 6-24 0,-1-3 6 16,2 1 5-16,0-2 6 0,1-3 5 15,-3 5-1-15,3-5-13 0,-2 1 7 0,1-4-21 16,1 0 18-16,0 1-9 0,-3-2 14 16,3-1-10-16,0 0-15 0,1-1 14 0,-3 1-6 15,2-1-3-15,1 1 6 0,-1-2 19 16,0 0-15-16,-1-1 1 0,2 3 9 15,-1-4-25-15,1 2-31 0,-1-1-16 0,-1-1-68 16,-1-1 13-16,4 0-289 0,0 0 16 0,0 0 40 16,0-5 24-16,1 3 16 0,2-3 14 0</inkml:trace>
  <inkml:trace contextRef="#ctx0" brushRef="#br0" timeOffset="169099.5637">22654 8956 282 0,'0'-5'303'0,"0"1"-53"0,1 0-27 0,0-1-16 0,-1 2-32 15,0 0-2-15,2 0-38 0,-2 2-8 16,0-2-23-16,-1 2-13 0,2-1 5 0,-1 1-23 15,0 1 6-15,-1 3-26 0,0-3 13 16,0 2-12-16,0 1 5 0,0 2-32 0,0-1 19 16,-1 1-21-16,0-1 12 0,2 2-1 0,-1 0-22 15,3 0 13-15,-2-1-1 0,0-5-16 16,0 0-2-16,0 8-2 0,13 14 17 0,-9-12 5 16,1-2-29-16,0-4 11 0,-2 0-6 15,4 1 15-15,-4-1-16 0,1-2 1 0,1-1 12 16,0 1-15-16,0 0-6 0,-5-2 14 0,0 0-19 15,8 0 12-15,-8 0 19 0,8 0 3 16,-2 0-8-16,5-12 8 0,-6 8-9 0,-1 2 7 16,3-9 1-16,-1 3 11 0,-2 0 7 0,0 3-1 15,1 0 12-15,-3 1-15 0,1 0 43 16,-1-1-47-16,0 1 17 0,0 2 5 0,0-1-14 16,0 0-17-16,-2 1 38 0,3-1-27 15,-1 1-9-15,0 0-20 0,-2 0 14 0,2 2 16 16,-2 0-20-16,0 0-18 0,0 0 41 0,0 0-44 15,10 11 5-15,-8-7-4 0,0 2 40 0,-1 0-37 16,-1 2 22-16,2 10-20 0,-1-3-7 16,-1 3-4-16,0-9 18 0,0 4 16 15,0 2-20-15,-12 18-11 0,6-16 21 0,0-3-12 16,3 2 0-16,-1-1 25 0,-1 2-33 0,1-6-8 16,-1-2 11-16,2-2 3 0,-1 0-45 0,2-1-30 15,-1 0-9-15,2 0-29 0,-2-1-47 16,2-2 18-16,0 1-143 0,-1-1-142 0,1-1 31 15,1 0 27-15,0 0 25 0,0-2 13 16,0 0 14-16,3 1 10 0</inkml:trace>
  <inkml:trace contextRef="#ctx0" brushRef="#br0" timeOffset="169583.3296">23032 9085 386 0,'3'-3'301'0,"0"0"-60"0,-2 0-1 15,0-1-43-15,0 1-23 0,1 0-12 0,-1 0-6 16,1 2-39-16,-1 0-9 0,0 0-21 0,-1 1 19 16,0 2-37-16,0-1 1 0,-2 4-8 15,1-2 10-15,-2 2-28 0,0 0 11 0,-4 7-11 16,-1 0 5-16,0 1-12 0,1-2-21 15,0 1 2-15,-1 0 3 0,2-4 4 0,-1 5 7 16,1-5-14-16,2 1-6 0,2-3 2 0,0 1 10 16,1-1-26-16,1-1 16 0,-2-1-10 15,2-4-10-15,0 0 12 0,0 0-4 0,0 7 7 16,12 3-12-16,-8-9 12 0,2-1-5 16,2 1 13-16,-1-2-13 0,2 1 26 0,5 0 1 15,13-12-2-15,-11 7 13 0,-1-4-32 16,-3 1 9-16,-3 1 14 0,2-1-4 0,-4 1 5 15,-1 0-7-15,-1 0 3 0,-1-1-13 0,-1 0 28 16,-1 3-14-16,-1 1 6 0,0-1 2 0,1-2-13 16,-2 7 7-16,0 0-16 0,0-9-5 15,0 1-12-15,-12-13 2 0,6 11 9 16,0 3 28-16,-4-2-30 0,3 0-6 0,0 3 27 16,-2-2-40-16,0 3-13 0,2 0-15 0,1 1-15 15,1 1-42-15,-2 1-43 0,2-1 15 0,-1 0-254 16,1 0-47-16,-7-5 31 0,0 0 17 15,3-1 24-15,0 1 33 0,-1-5 17 0,3 6 1 16</inkml:trace>
  <inkml:trace contextRef="#ctx0" brushRef="#br0" timeOffset="170831.2827">16438 8172 287 0,'0'0'267'16,"0"0"-44"-16,0 0-12 0,0 0-8 0,0 0-41 15,0 0-7-15,0 0-1 0,0 0-20 16,0 0-20-16,0 0 4 0,0 0-11 0,0 0-13 15,0 0-6-15,0 0-20 0,0 0-26 16,0 0-1-16,0 0-2 0,0 0 1 0,0 0 0 16,0 0-9-16,0 0-3 0,0 0-15 0,0 0 17 15,-24 2 7-15,24 5-24 0,0 1 1 16,0 0-3-16,0 8 20 0,0 0-18 16,0 2-4-16,0-1 8 0,-15 20-1 0,11-18-14 15,-3-1 11-15,2 1 2 0,2-1-11 0,-1 2-5 16,-2-4 2-16,0 2 2 0,0-3 17 0,1 2 0 15,-1-3-7-15,1-3-16 0,-1 4-7 16,1-6 27-16,2 0-14 0,1-2-2 0,0 1-2 16,-1-2-2-16,1-1-2 0,0-1 10 0,0 0 7 15,1-1-18-15,-1 0 4 0,0 0 10 16,1-2-6-16,0 4 9 0,1-4 2 16,-2 2-28-16,1-3 4 0,0 3 4 0,0-2-2 15,1 1-9-15,-1-2-74 0,1 0 8 0,0 0-210 16,2 0-106-16,2-2 25 0,0-2 25 0,9-5 23 15,4-1 33-15,6-4 7 0</inkml:trace>
  <inkml:trace contextRef="#ctx0" brushRef="#br0" timeOffset="171464.7443">18144 8188 471 0,'2'0'201'0,"0"0"-13"0,-2-2-32 0,2 2 8 15,-1 2-36-15,0-4-4 0,1 2-8 0,-2 0-26 16,2 0-10-16,-2 2 0 0,1-2-14 0,0 0 9 16,-1 2-19-16,2-1-1 0,-3 1 4 15,1-1-5-15,1 2 6 0,-1-1-10 0,0 2-12 16,0-1 4-16,0 2 1 0,-1-1-5 16,1 3-4-16,-1 0 17 0,1 1-6 0,0 4-22 15,-12 15 6-15,7-10 0 0,1 0-16 16,-1 1 5-16,1-1 13 0,-3 0 0 0,1 0-21 15,0 3-1-15,2-1-2 0,-1 0-9 0,0-5 2 16,0 2 7-16,-2-3 1 0,4-1 3 0,2-3 6 16,-1 1-12-16,2-3-4 0,-1 0 11 15,0-3-13-15,0 0-7 0,0 1 11 16,1 0-10-16,0-2 11 0,0-3-1 0,0 0 15 16,0 0-8-16,0 0-6 0,0 7 0 15,0-7 13-15,0 0-14 0,0 6-7 0,0-6-35 16,0 0-36-16,0 0 7 0,2 8-241 15,0-12-86-15,3 2 19 0,-1-3 23 0,8-4 20 16,0-1 22-16,5-3 16 0</inkml:trace>
  <inkml:trace contextRef="#ctx0" brushRef="#br0" timeOffset="172130.9108">19904 8255 274 0,'2'-2'279'16,"0"0"-44"-16,1 1-42 0,-2 0-13 0,1-1-12 15,-1 1-48-15,0-1 7 0,0 2-27 16,-1 1 5-16,1-2-24 0,-2 2-4 0,2 1-11 16,-2 0 11-16,0-1-28 0,2 2 7 15,-2 0-25-15,0 0 11 0,2 2-23 0,-1 0 15 16,-3 0-2-16,2 2-23 0,1 0 18 0,0 4-25 15,0 0 22-15,0 3-11 0,-7 17 10 16,6-12 1-16,1-9-7 0,0 2-13 0,0 5 23 16,0-1-24-16,0 2 9 0,0 0-2 15,0 1 8-15,0-2 0 0,0 0 4 0,0-3-8 16,0-1-6-16,0 2 15 0,0-1-6 0,0-3-25 16,0 0 26-16,0-1-20 0,0-3 10 15,0 1 3-15,0-1-13 0,0-7 24 0,0 7-12 16,0-7-15-16,0 8 7 0,0-8 6 15,0 8-8-15,0-8-4 0,0 6 6 0,0-6 6 16,0 0-26-16,0 0-37 0,0 0 5 0,-1 12-335 16,1-13-1-16,1-4 27 0,0 2 36 15,-1-1-13-15,1-2 36 0</inkml:trace>
  <inkml:trace contextRef="#ctx0" brushRef="#br0" timeOffset="172785.6482">21301 8186 527 0,'2'-1'229'0,"-2"-1"-18"15,1 1-36-15,0 1-23 0,0 0-14 0,0-1-26 16,0 2-27-16,0-1 12 0,0 0-12 15,-1 3-16-15,2-2-9 0,0 1-10 0,-1 3-6 16,0-1 5-16,1 0-2 0,-2 1 5 16,0 2 14-16,1 0-31 0,-2 1 5 0,1 2 5 0,0 3-23 15,0 2 18-15,0 0 4 0,0 3-24 16,0 1-8-16,0-1 26 0,-8 18-4 0,5-17-16 16,-1-2 8-16,0-3-13 0,2 2-15 15,-6 0 17-15,4-1-4 0,0 0 0 0,3-2-3 16,-1-3 6-16,-3 2-5 0,2-1 9 15,-3-3-9-15,3 0 12 0,0-3-7 0,1 1 1 16,-2 0-11-16,2-1-2 0,0-1-9 16,2 0 16-16,-2 0-22 0,1-1 13 0,-1 1-9 15,0-3-8-15,0 4-29 0,2-4 0 0,-1 1-33 16,1-1 7-16,-1-1-209 0,1 0-101 0,0 0 22 16,0 0 38-16,-1-8 20 0,2 4 5 15</inkml:trace>
  <inkml:trace contextRef="#ctx0" brushRef="#br0" timeOffset="173334.9277">21889 8205 605 0,'1'0'205'0,"1"0"-70"0,-1 1 25 0,0 0-47 16,0 2-5-16,-1 0 12 0,1 2-27 15,0-1 2-15,0 0-20 0,1 2-7 0,-2 12 4 16,0-9 1-16,0 3-26 0,0-1-2 15,0 1-21-15,0 2 18 0,0 3 10 0,0-1-9 16,0 0-16-16,0 1 13 0,-11 13-5 0,9-16-9 16,-3-1 11-16,2-1-20 0,1-2 3 0,-1-1 4 15,1-3 6-15,-1 1-21 0,1-1 12 16,1 1-15-16,-1-2 13 0,0-1-2 0,1 2-5 16,-2-2 1-16,2 1-6 0,0-1 10 0,0 1-22 15,-1-2 9-15,-1-1-15 0,1 1-13 16,-1 0-24-16,2 0 4 0,-1-1-166 0,0-2-177 15,0 1 22-15,2-1 25 0,0 0 31 0,0 0 5 16</inkml:trace>
  <inkml:trace contextRef="#ctx0" brushRef="#br0" timeOffset="174414.0955">16032 5188 328 0,'0'0'245'0,"0"-12"-46"0,-14 12-37 0,14 0-23 16,0 0-31-16,0 0 8 0,0 0-23 15,0 0 15-15,-13 0-32 0,-5-10 1 0,14 12 1 16,0 2-27-16,0 0-2 0,-6 6-5 0,3-4-16 15,1-1-2-15,1 1 2 0,0-3-1 0,2 2-4 16,-1-2-2-16,1 1 6 0,2 0 2 16,0-3 0-16,0 3 6 0,1-2 11 0,0-2-12 15,0 0 13-15,0 0-1 0,0 0 2 0,0 0 8 16,12 10-9-16,-10-11 13 0,0-1-5 16,0 2-15-16,-2-2 16 0,2-1-19 0,-1 0 11 15,1 1 0-15,-2-1-4 0,0 1 14 0,0-3-20 16,0 3-16-16,0-1-5 0,0 2 3 15,-2 0 13-15,1 1-19 0,-2 0 4 0,0 0 17 16,0 1-29-16,-2 2-2 0,3-1 0 0,-2 0-10 16,2 3 18-16,-1-3 0 0,3 2-8 15,0-1-9-15,0 1-4 0,0-3 15 0,4 2-17 16,0 0-5-16,1-2 23 0,1 1-10 0,-1-2-10 16,2-1-3-16,0 1 14 0,1-2-1 15,-1 2 0-15,-7 0-7 0,0 0 24 0,7 0-11 16,7-7 22-16,-10 4 15 0,-1 1-22 0,1 0-11 15,-1 0 17-15,-1-1-8 0,0 0-5 16,-1 0 8-16,0 0-12 0,0 0 8 0,0 3-14 16,-1-2-10-16,-2 0-2 0,0 0-45 15,-2 1-51-15,1 0 12 0,-2-1-200 0,-8-4-108 16,3 1 14-16,-2-3 26 0,1 4 23 16,0-4 11-16,1-2-2 0</inkml:trace>
  <inkml:trace contextRef="#ctx0" brushRef="#br0" timeOffset="175168.363">16110 3373 543 0,'2'-4'244'0,"-2"-2"-29"16,0 3-32-16,0 2-35 0,-1-4 0 0,1 3-15 15,-1-1-14-15,0 3 1 0,-2 0-23 0,0 1-20 16,-1 1 2-16,1-1-13 0,-2 3-9 0,-8 5-11 16,2 0-4-16,4-2 15 0,-1 3-25 15,3 0-5-15,5-5-1 0,-2 1-1 0,1-1-3 16,1-5-13-16,0 0 18 0,0 0-18 0,0 0 14 16,0 0-1-16,7 9-22 0,-3-9 2 15,0-1 7-15,2-1-11 0,-1-1 21 16,-1 0-2-16,8-4 1 0,-1-3-6 0,-5-4 23 15,-3 4-10-15,-1 2 8 0,1 0-8 0,-2 1-10 16,0 2 8-16,-1 5 11 0,0 0-18 16,0-7-5-16,0 7 0 0,-16-10 12 0,10 8-13 15,-8-2-4-15,1 4 1 0,2-1 9 0,11 1-12 16,-9 0 0-16,1 0 3 0,0 0 6 16,8 0 4-16,-7 0-18 0,-3 10 6 0,8-8 4 15,1 0-23-15,-2 0 9 0,2-1 2 0,0 1 0 16,3-1 5-16,-1 0-4 0,1-1 6 15,1 0-1-15,-1-1 10 0,1 1-8 0,-1-1 16 16,0-2-5-16,0 0 14 0,0 3 0 0,1-2-4 16,-1 1 8-16,1 0-5 0,-2-1-1 15,0 1-22-15,0-1-11 0,1 1-3 0,-2 0-45 16,-1 1-52-16,-1 0-49 0,0 0 14 0,-2 0-283 16,2 0 18-16,0 0 21 0,1 0 32 15,0 0 18-15,3 1 11 0</inkml:trace>
  <inkml:trace contextRef="#ctx0" brushRef="#br0" timeOffset="175750.9419">17999 3767 599 0,'4'-1'236'0,"1"1"-45"15,-1-2 1-15,-1 2-20 0,2-1-12 0,-2 1-27 16,1-1-6-16,-2 0-22 0,0 1-15 0,0 2 0 16,-2 0-6-16,-2 0-10 0,1 1-8 15,-1 1-1-15,1 0-19 0,-1 2 6 0,0-1-1 16,1 2-8-16,0 0-20 0,-1-1-4 16,-3 8-3-16,4-2-7 0,1-2 14 0,0-10-4 15,0 7 0-15,0 0 7 0,11 3-16 16,-6-6 3-16,7 8-11 0,-1-7 16 0,4-1-11 15,-4 0-15-15,-1-4 12 0,0 2 24 0,-10-2-25 16,7 0 3-16,-1 0 18 0,-6 0-22 16,9 0 38-16,-1 0-12 0,4-11 9 0,-8 8-12 15,0 1 4-15,0-1 7 0,-2 0-25 0,-2 0 26 16,0 1-14-16,-1-1-1 0,-2 0 5 16,-3 3-14-16,3-1-14 0,-1 1 8 0,0 1-2 15,0-1 17-15,-2 0-9 0,2 0-7 16,0 1-4-16,-1 1 4 0,1 1-10 0,1-3 12 15,3 0-10-15,-7 3-4 0,2-1-17 16,3-2-29-16,-1 1-37 0,0 0-17 0,1 0 9 16,2-1-223-16,0 0-91 0,0 0 28 0,0 0-5 15,0 0 39-15,-13-14 8 0,3 4 59 0</inkml:trace>
  <inkml:trace contextRef="#ctx0" brushRef="#br0" timeOffset="176396.1634">17743 2502 351 0,'-4'-3'135'0,"-2"4"-47"0,2 0-17 16,-2 0-9-16,2 2-7 0,-1-1-7 0,0 2 24 16,1 0-9-16,-3 8-28 0,-3-1-4 15,6-3-4-15,2 1 9 0,0-2-1 0,1 0-28 16,1-7 13-16,0 0-4 0,0 5 35 16,0-5 6-16,0 7-5 0,0-7-10 0,0 0 23 0,11 10-1 15,-9-10 9-15,2 0 2 0,-1-2 1 16,0 1-8-16,1-2-2 0,-1 0 22 15,-1-1-18-15,1 0 17 0,0 1-34 0,0-1 3 16,-1 0-14-16,2 1 2 0,-2-1 8 16,-2 0-11-16,0 1-15 0,0-1 6 0,-1 3-3 15,1 1 13-15,0 0-26 0,0 0-14 0,-10-6 16 16,7 7 8-16,1 1-4 0,-1 1-4 0,-1-2-2 16,1 3-1-16,0-1-4 0,2 2 7 15,-1 0-9-15,1-2 9 0,0 2-26 16,1-2 2-16,0 1 15 0,0-1-11 0,1 2 11 15,0-2-16-15,-1-3 15 0,0 0-12 0,0 0-5 16,0 0 12-16,0 0 6 0,0 0-16 16,11 11-25-16,-11-11-15 0,1-1-55 0,3 1 10 15,-5-3-147-15,3 2-143 0,-2-3 25 16,3 0-16-16,-1 0 6 0,2-14-1 0</inkml:trace>
  <inkml:trace contextRef="#ctx0" brushRef="#br0" timeOffset="176995.4626">19222 1688 401 0,'-1'-3'143'0,"-3"1"-21"15,1 1-14-15,-1 1-20 0,0 0 2 16,-1 1-10-16,0 0 14 0,1 3-25 0,-1-2-11 16,2 2-8-16,-1 1-3 0,1-2-17 15,1 3-4-15,0-1-1 0,-1-2 3 0,1 2-6 16,2-1-4-16,-2 0-1 0,2 0 10 0,0-4-31 15,0 0 35-15,0 0 22 0,0 0 8 0,0 6-19 16,0-6 11-16,14 7 9 0,-9-7 21 16,0-1-12-16,-1-2-8 0,0 0 4 0,3-1 3 15,-3 1 2-15,0-1-4 0,-1 0 0 16,2 1-13-16,-3-2-11 0,1 2 8 0,0-2-16 16,-2 0 5-16,1 1 1 0,1 1-7 0,-3 1-14 15,1-2 5-15,0 2-8 0,-1-2 10 16,1 2-7-16,-1 1-6 0,0 1-7 15,0 0 12-15,0 0-19 0,-7-3-20 16,5 5-35-16,-1 1-43 0,0-1-19 0,1 2 11 0,0 1-223 16,-6 8 24-16,7-3-124 0,-4-1 25 15,0 9 11-15,3-2 44 0</inkml:trace>
  <inkml:trace contextRef="#ctx0" brushRef="#br0" timeOffset="177562.373">19853 3202 389 0,'2'-2'261'16,"-1"-2"-53"-16,1 4-23 0,-1-2-22 0,1 2-8 15,-1-3-26-15,1 1-14 0,-2 2-27 0,0 2 14 16,-2 1-27-16,-1-2 3 0,-8 8-4 15,6-2-26-15,-1 1-9 0,-1 2 10 0,0 2 14 16,1-5-27-16,1 1 14 0,0-1-23 0,3-1-7 16,2-1 9-16,0 0-18 0,0-5 5 15,0 0-7-15,0 7-5 0,0-7 13 0,0 8 2 16,0-8-14-16,14 13 14 0,-10-11-2 0,2-1-13 16,0-1 3-16,0 1 24 0,-1-1-4 15,2-2-5-15,2 2 2 0,10-9 14 16,-10 0 0-16,-1 2 21 0,0 0-18 0,-1 3 0 15,-4 0-3-15,0 1-2 0,-2-1-3 0,0-1-3 16,0 1 10-16,1 2-27 0,-2-3 9 16,2 4 17-16,-2-2-18 0,1 0 0 0,-1 1-10 15,0-1 13-15,2 1-20 0,-2 1-12 0,0-1 9 16,0 2-22-16,0 0-36 0,-2 1-53 16,2 3 11-16,-1-3-265 0,0 2 25 0,-2 1 26 15,1-1-66-15,-4 11 26 0,1-3 5 0,0 4 5 16</inkml:trace>
  <inkml:trace contextRef="#ctx0" brushRef="#br0" timeOffset="178211.5074">20085 4367 304 0,'4'1'343'15,"-2"0"-92"-15,1-1-32 0,0 1-35 0,0 0-26 16,-2 1 3-16,1-2-28 0,0 1-10 0,-1 1-35 15,2 0 5-15,0 1 4 0,-1 0-13 16,1-1-20-16,1 1 4 0,-2 0-20 0,3 1 3 16,-2-1-14-16,-1 2 9 0,1-2-3 0,0 0-11 15,0 1-8-15,-1 0 7 0,1 1-4 16,1-2-10-16,-2 1 2 0,1 0-15 0,1-3 11 16,0 2 3-16,0-2-1 0,1 1 5 15,-5-2-16-15,0 0-5 0,7 0-5 0,-7 0 6 0,9 0 4 16,-9 0 14-16,15-11-12 0,-12 8 10 15,-1 0-10-15,-1 0-4 0,0 1 1 0,-3 0 11 16,0 0-13-16,-2 1 9 0,-1 0-15 16,0 1-6-16,-2 1 1 0,0 1 7 0,-8 3 24 15,-1 0-13-15,4 3-9 0,-1-2 5 16,4-1-6-16,2 2-15 0,1-3 3 0,3 0-1 16,-1 0-2-16,2-1-8 0,2 2 11 0,0-5 5 15,0 0-8-15,0 0 12 0,13 13-3 16,-1-6-16-16,-2-4-2 0,-3 0 19 0,10 0-2 15,-4-1 21-15,-13-2 7 0,8 0 10 16,-1 0 8-16,-7 0-16 0,8 0 30 0,-8 0 4 0,8 0 3 16,-8 0 7-16,7 0-17 0,-7 0 7 15,0 0 4-15,8 0-18 0,-8 0-21 0,0 0 26 16,0 0-11-16,0 0-16 0,0 0-12 0,0 0 4 16,0 0-1-16,6 0-8 0,-6 0-28 15,0 0-23-15,8-11-72 0,-8 10-24 0,1-1 14 16,-1 1-299-16,0 1 33 0,2-3 19 0,1 0 19 15,8-6 24-15,3 1 45 0,0-2-25 16</inkml:trace>
  <inkml:trace contextRef="#ctx0" brushRef="#br0" timeOffset="178744.2268">21376 5040 584 0,'2'1'268'0,"-1"-1"-49"16,1 1-25-16,0 0-34 0,0 1-8 0,-1-1-37 16,3 1-2-16,-2 0-15 0,0 0 0 0,0-1-6 15,1 0-1-15,1 1-29 0,1 1-3 16,-2-1-6-16,1 0-25 0,1 1 17 0,0-2-19 16,1 2-5-16,-1-2 1 0,2 1-4 15,10 1-9-15,-6-1 11 0,-2-2-13 0,-9 0 21 16,8 0-6-16,0 0-12 0,-2 0 19 0,-6 0-24 15,8 0 10-15,-8 0 20 0,9 0 12 0,-9 0-31 16,6 0 33-16,-6 0-3 0,12-11 2 16,-10 9-11-16,0 0-16 0,-1 0 15 0,1 0-3 15,-1 0 14-15,-1 1-19 0,1-1 12 0,-1 1-7 16,1 0-16-16,-1-1-2 0,1 0-5 16,0 2 3-16,-1 0-10 0,0 0 24 0,2-1-10 15,-1 1 0-15,-1 0-9 0,1-1-6 16,-1 0-3-16,0 1 10 0,1-2-19 0,-1 2-39 15,0-2-40-15,-1 0-52 0,-1-1 12 0,0 2-282 16,0-2 29-16,1-1 27 0,-1-1 16 16,-1-2 16-16,1-8 30 0,-2-8-29 0</inkml:trace>
  <inkml:trace contextRef="#ctx0" brushRef="#br0" timeOffset="179316.3622">21583 3884 296 0,'0'-2'230'0,"0"4"-54"0,0-4-12 16,0 2-25-16,0 0-6 0,0 0-25 16,-2 0 0-16,2 3-28 0,-1 0 1 0,0-2-22 15,-1 2-1-15,1 0-5 0,-1 0 19 0,-1 1-17 16,2 0 1-16,-1 0-27 0,1-1 10 15,0 1-34-15,0-1 47 0,1 0-17 0,-1 1 3 16,-1-2-6-16,2-2-1 0,0 0-5 0,0 0 2 16,0 0-9-16,0 0 18 0,0 0-2 15,12 10 0-15,-9-10 9 0,0 0 20 0,0-1-2 16,0-1-16-16,-2 0 13 0,2 0-9 0,-1-2-2 16,0 3-11-16,-2-3 15 0,1 2-28 15,-2-1 6-15,2 2-7 0,-2-1 0 0,1 0 10 16,-2 1-15-16,-2 0 1 0,2 0 3 0,1 1-16 15,-1 0 10-15,-1 1-7 0,0 0 9 16,2 0-12-16,-3 0 0 0,1 1-8 16,1-1 17-16,0 0-20 0,0 1 18 0,1-1 9 15,-1 1-20-15,0-2-2 0,2 1 10 16,-2 0-22-16,1 0 16 0,1 0 10 0,-1 0-6 16,0-1-41-16,-1 0-25 0,1 0-33 15,0-1 8-15,1-1-171 0,-1-2-123 0,0 0-19 16,2 1 26-16,-1-2 26 0,1 0 16 0,0-1-55 15</inkml:trace>
  <inkml:trace contextRef="#ctx0" brushRef="#br0" timeOffset="179881.3813">21627 2688 256 0,'0'-2'200'0,"-1"1"-46"0,-1 1-25 15,0 0-23-15,0 1 8 0,0 2-15 0,0 0-16 16,-2 1-6-16,2 1-7 0,-1-2-18 0,1 3-2 16,-1-1-6-16,2 1-26 0,-1 0 8 15,1-1 15-15,0 2-23 0,0-2 2 0,1 1 13 16,0-4 22-16,0 3-17 0,0-5 35 15,0 0-2-15,0 0 7 0,0 7 16 0,0-7-11 16,0 0-7-16,11 11 17 0,-9-10-2 16,1-1-9-16,1-1 0 0,-1 0 19 0,0-2-24 15,1 2 8-15,-1 0-13 0,0-1-16 0,1-1 3 16,-3 2-10-16,1-2 6 0,0 1-1 16,0 0-8-16,-2-1-16 0,2 1-3 0,-1-1-1 15,0 1 10-15,1 1-22 0,-1 0 3 0,0-3 10 16,0 2-11-16,-1 0 6 0,1 0-12 15,0 0 2-15,-1-1-33 0,-1 1-6 0,1 2-52 16,0 0-30-16,0 0-28 0,0-7 13 16,-12-3-264-16,3 1-29 0,0-2 27 0,0 0 24 15,0 1 27-15,2-7 15 0,-2 0-2 0</inkml:trace>
  <inkml:trace contextRef="#ctx0" brushRef="#br0" timeOffset="180429.7626">21237 1810 400 0,'0'-4'228'16,"-3"0"-52"-16,3 1-23 0,2 0-15 0,-2 1-19 15,-3 0-19-15,4 0 14 0,-1 1-38 16,0 1 19-16,2 0-18 0,-2 1-15 15,1 1-14-15,-1 2 5 0,0 0-32 0,0 0 29 16,1 0-8-16,0 1-14 0,0-1-4 0,0 0-2 16,1 1 0-16,0 0-2 0,-1-2 7 0,1 2-11 15,1 0 19-15,-1-3-15 0,1 0 9 16,-2 0-16-16,3 0-4 0,-1-2 11 0,1 1 12 16,-1-2-2-16,1 1 0 0,-1-1-7 15,0-1 15-15,-1 1 9 0,1-2-21 0,-2 0 8 16,0 0-8-16,0-1 0 0,1 0-8 0,0-1-9 15,-2 0 24-15,0 1-15 0,-1 1 9 16,1-2-15-16,-1 2-5 0,1 3-10 0,0 0 26 16,0-7-21-16,0 7 2 0,0-7 3 0,0 7-1 15,0-7-7-15,-9-2 19 0,9 6-15 16,0 3-1-16,0 0 4 0,0 0-27 0,0 0-29 16,0 0-37-16,0 0 8 0,0 0-151 15,-5-8 18-15,5 12-206 0,1-3 4 0,1 0 19 16,-1 2 3-16</inkml:trace>
  <inkml:trace contextRef="#ctx0" brushRef="#br0" timeOffset="181133.0545">22624 4057 296 0,'-1'3'175'15,"-2"0"-61"-15,2 1 3 0,1-1-1 0,-2-2-13 16,1 4-13-16,1-1-12 0,0 0-7 0,0 1-5 16,-1-2-2-16,1 3-23 0,1-2 18 15,0 1 7-15,-1-5 4 0,0 0-14 0,0 0 5 16,0 6-3-16,10 2 7 0,-8-6 6 15,1-2-8-15,1 1 4 0,0 0 8 0,0-2-6 16,-1 1 4-16,3-1-8 0,-3 1-2 0,1-2-4 16,-1 2-9-16,0 0 5 0,-3 0-8 15,0 0 1-15,0 0-11 0,0 0-7 0,0 0-3 16,6 0-1-16,-6 0 8 0,0 0-7 0,8-4-11 16,-7 6 4-16,-3 0 6 0,1 0-30 15,-2 0 15-15,1 1-5 0,0-1 5 0,-1 0-17 16,1 0 29-16,1 1-13 0,-1-2-12 0,0-1 15 15,0 2-9-15,1 0 14 0,1 0 2 16,-2 0-10-16,1 0-19 0,0-2-28 0,1 1-44 16,-2-1-38-16,0-1 11 0,2-1-300 15,-1-2 13-15,2 3 24 0,-1-4 24 0,0 1 26 16,2-4-3-16</inkml:trace>
  <inkml:trace contextRef="#ctx0" brushRef="#br0" timeOffset="181793.4245">22833 2338 278 0,'-2'0'176'0,"1"-1"-38"0,0 0-8 0,0 0-46 15,1-1-8-15,-1 2-7 0,0 0-5 0,1 3-13 16,-1-1 19-16,2-2-1 0,-1 1-29 0,0 0 11 16,0 1 14-16,2 0 22 0,-1-1-9 0,1 0-11 15,0 1 11-15,3-1 17 0,-3 0-13 16,0 0 14-16,3-1-6 0,-3-1-8 0,0 0 1 16,0 0 1-16,2-1-10 0,-1 1-14 0,0 0-5 15,-1-2 15-15,1 0-16 0,0 0-7 16,-1 0 6-16,0 0-23 0,-1-1-6 0,1 0 8 15,-1 2-12-15,0-3 13 16,0 3 3-16,-1-2-10 0,0 1-12 0,1 0-6 16,-1 0 3-16,0 0 4 0,0 1-6 0,0 2-28 15,0 0-19-15,0 0-17 0,-14-21-38 0,6 14 8 16,-2-2-153-16,-5-4-138 0,2 1 23 16,1-3-37-16,-4 0 22 0,0-5 10 0,-3 2-11 15</inkml:trace>
  <inkml:trace contextRef="#ctx0" brushRef="#br0" timeOffset="182476.5566">22169 969 306 0,'0'0'155'15,"-2"2"-24"-15,-2 3-27 0,3-2-12 16,1 1-11-16,0 2-40 0,-1 1-16 0,3-3-1 16,-5-3 54-16,5 5-30 0,-4 0 24 0,3-4-11 15,-1-2-49-15,0 0 3 0,0 6-2 0,0-6-1 16,0 7-1-16,0-7 14 0,0 0 8 15,9 9 15-15,-4-8-32 0,1-1 2 0,0 0-13 16,0 0 53-16,-2 0-11 0,-1 0-6 16,0-2 10-16,-2-2 8 0,0 4-36 0,0-1 23 15,-1 3-6-15,0-2-3 0,0-1-7 0,-2 0-4 16,0 3 11-16,-3 1-26 0,-2-5 10 16,-8 8-8-16,11-4 1 0,-4 4 7 0,0-2-11 15,2 2-4-15,0-2 5 0,-3 3-25 0,6 0-5 16,-5 0 35-16,7-1-5 0,1 1 7 0,-4 4-6 15,3-5-30-15,1-6 26 0,0 6-8 16,0 1 3-16,13 5-16 0,-4-8 17 16,-2 0 6-16,4-1 0 0,1-1 4 0,-2-1-7 15,3 1-7-15,-13-2 5 0,11 0 6 0,0 0-6 16,-1 0 8-16,-2 0-3 0,4-10 10 0,-7 5-8 16,3 2 10-16,-4 0 1 0,0 2 2 0,-3-1-13 15,3-1 3-15,-2 3 1 0,0-1-7 16,-2 1-8-16,-2 1-13 0,0 4-38 0,0-4 5 15,-1 4-259-15,-6-1-64 0,2-1 23 16,-8-2-27-16,5 1 4 0</inkml:trace>
  <inkml:trace contextRef="#ctx0" brushRef="#br0" timeOffset="183343.4517">17818 5050 371 0,'0'-2'253'16,"0"1"-50"-16,1-3-12 0,-1 2-41 0,1 2 1 15,-1-1-37-15,-1 2-12 0,0-1-23 0,1 1 1 16,-3 2-8-16,-1 0 2 0,2 0-2 16,1 0 1-16,-3 2-48 0,3-1 16 0,-1 0 2 15,0 1-18-15,2-1-7 0,-1-1 3 16,0 2 8-16,0-3-12 0,1-2-18 0,0 0 27 16,0 0 4-16,0 0 7 0,0 7-17 0,0-7 28 15,0 0-18-15,10 6 17 0,-5-7-26 16,-1 0 14-16,1-2-1 0,0 0 13 0,-1 0-7 15,1 0 11-15,-1 0-4 0,-3 0-2 16,2 0 10-16,-2 0-2 0,0 1 4 0,0-2-37 16,-2 1 23-16,0 0-4 0,-1 1-16 15,-1 0 8-15,1 0-1 0,-2 1-2 0,-1 0-16 16,1 1 8-16,1 0 2 0,-2 0-16 16,2 0 1-16,-1 0-8 0,1 1 4 0,1 1-5 0,0 1 7 15,0-1-17-15,0 1-15 0,0 1-32 16,1 0-58-16,2 1 9 0,-1-1-311 0,1 0 25 15,0 2 3-15,1 0 25 0,6 8 60 16,0-2 12-16,2 1 29 0</inkml:trace>
  <inkml:trace contextRef="#ctx0" brushRef="#br0" timeOffset="184008.4651">19784 5953 334 0,'0'1'323'16,"0"-1"-75"-16,0 0-49 0,0 0-17 15,-1 0-18-15,2 0-12 0,-2 1-28 0,0 1-16 16,1-2-2-16,-1 2 1 0,1-2-21 0,0 1-35 16,-1 0 18-16,1-1-17 0,0 0 14 15,1 2-20-15,-2-2-8 0,1 1-21 0,-1-1 19 16,1 2-12-16,0-2 15 0,0 1-14 0,0-1 6 15,0 0-7-15,2-1 4 0,-2 1-8 16,2-2-2-16,0 1-2 0,2-1 24 0,0 1 1 16,-4 0-9-16,3-1 42 0,-3 1-16 15,2 1 20-15,0-2-16 0,0 1 7 0,-1 1-5 16,0-2-11-16,0 0-13 0,-1 0-2 0,0 2 23 16,0-2-27-16,0 0-25 0,0 1 26 15,0 1 5-15,0-1-7 0,0-1-27 0,0 1 22 16,0 1-20-16,0-3 29 0,1 4-40 0,-1-2 26 15,-1 2-27-15,1-1-32 0,-2 0-39 16,-2 0-57-16,-2 0-49 0,-2 0 18 0,0 0-283 16,1 0 16-16,-4 0 64 0,-5 0-4 0,-4 0 28 15,-1 0 16-15,-2 0 24 16</inkml:trace>
  <inkml:trace contextRef="#ctx0" brushRef="#br0" timeOffset="184492.419">18540 6172 568 0,'-2'0'151'0,"0"0"-31"16,0 0 17-16,0 0-23 0,2-1-9 0,0 1 12 15,0-1-18-15,0 0-20 0,-1 1-9 0,1-2-17 16,-1 2-10-16,2-3-7 0,-2 0 35 0,0 2-21 15,2-2-36-15,-2-1 29 0,1 0 8 16,1-1 10-16,1 1 1 0,-2-1-16 0,2 0 11 16,-2 2 16-16,1-2-22 0,-1 5 27 15,0 0-13-15,0 0-19 0,0-7-1 0,0 7-1 16,0-6-4-16,0 6-7 0,0 0 16 16,0-8-11-16,0 8-12 0,0 0 11 0,0-7-27 15,0 7 13-15,0 0-2 0,0 0-10 0,0-6 4 16,0 6 0-16,0 0-18 0,0 0 3 15,0-7-32-15,0 7-12 0,0 0-33 16,0 0 9-16,0 0-195 0,0 0-91 0,0 0-24 16,0 0 24-16,-12-10 41 0,7 8-17 0,-2 3 16 15</inkml:trace>
  <inkml:trace contextRef="#ctx0" brushRef="#br0" timeOffset="185108.5707">17160 6217 282 0,'1'0'231'0,"-2"-2"-82"0,1 1 25 15,0 0-44-15,-1-1 10 0,1 1-17 16,-1 1-10-16,-1-1-14 0,1 1-27 0,-1 0-5 15,1 1-13-15,0-1-4 0,-2 0 0 0,2 1 18 16,-2 1-29-16,2-2 0 0,1 0-20 0,-1 2-1 16,1-1 27-16,0-1-38 0,0 1 9 15,0-1-7-15,0 0 27 0,-1 1-33 0,1 0 18 16,-1-1-14-16,2 0 24 0,0 0-34 16,-1-2 17-16,2 1-12 0,-1-1 10 0,0-1 1 15,-1 1 22-15,1 0 4 0,-1 0-6 0,1 0 20 16,-1 1-22-16,-1-1 1 0,1-1 1 15,-1 2-14-15,0-1 3 0,0 1 1 0,-1-1-4 16,0 2-28-16,-1-1 21 0,2 1 16 0,-1-1-7 16,0 2-8-16,0 0-10 0,0-1 9 15,0 1-18-15,-1 0-8 0,1 0 18 16,1 0 5-16,0 0 3 0,-1 1-10 0,0-1 1 16,1 1-23-16,-1-1 36 0,2 0-8 15,0-1-1-15,-2 0-8 0,2 1 2 0,0 0-11 0,-3 0 28 16,3 0-34-16,-2-1-25 0,0 0 1 0,1-1 4 15,-1-1-319-15,-2 1-24 0,4 1 54 16,0 0 20-16,-9-8 1 0,2-5 30 16</inkml:trace>
  <inkml:trace contextRef="#ctx0" brushRef="#br0" timeOffset="365048.3955">12452 12262 331 0,'14'-14'216'0,"-14"14"-43"0,0 0-15 16,0 0-34-16,0 0-20 0,0-12 22 16,0 12-16-16,0 0-19 0,25-20-28 0,-25 18 3 15,2 0-7-15,-2 1 10 0,1-1-6 0,-1 1-16 16,1-1-6-16,-1 0-10 0,1 1 4 15,1 1-3-15,-2-1-21 0,0 0 7 0,0 0-9 16,0 0-3-16,0 0 4 0,0 0 31 0,2 1-12 16,-2 0-11-16,-2 0-26 0,4-1 24 15,-2 1-27-15,-2 0 26 0,4 0 3 0,-2 1-19 16,-2-1 9-16,0 2-14 0,-1 0-9 16,-1 0-40-16,1 3 7 0,-4-5-165 15,-5 8-135-15,0 1 4 0,5-3 14 0,-2 0-53 0</inkml:trace>
  <inkml:trace contextRef="#ctx0" brushRef="#br0" timeOffset="372399.7042">12661 15423 403 0,'0'0'231'0,"0"0"-52"0,0 0-1 15,-15 0-17-15,15 0-37 0,0 0-6 0,0 0-1 16,0 0-15-16,0 0-6 0,0 0-5 15,0 0-19-15,0 0-12 0,0 0 6 0,0 0-23 16,0 0 5-16,0 0-3 0,0 0-14 16,0 0-6-16,0 0 8 0,0 0-1 0,0 0 2 15,6 18-13-15,1-18 8 0,2 0-5 0,0 0-2 16,4 0-11-16,2 0 9 0,4 0-9 0,-1 0 12 16,0 0-28-16,0 0 15 0,1 0-6 15,-2 0 7-15,19 14-19 0,-16-11 14 0,1-2-2 16,-2 2 4-16,4-1 14 0,0-1-18 15,1 0-4-15,-12-1 6 0,7 0 17 0,6 0-21 16,4 0-3-16,-1 0 0 0,1 0 7 0,2 0-10 16,32-12 1-16,-36 10 19 0,2 0-36 0,-1 1 17 15,-1 0 1-15,4 0 6 0,-4 0 5 16,-3-2-3-16,1 1-9 0,4 1 10 0,-6 0 3 16,-8 1-16-16,6 0 16 0,6 0-3 15,2 0 11-15,0 0-20 0,3 0 4 16,33-9 0-16,-32 8-5 0,-1-3-1 0,4 2 15 15,-3-1-15-15,-1 1 13 0,-1 0 5 16,2 1-11-16,-1-1 2 0,-3 1-11 0,-2 0-4 16,2 1 10-16,-1-1-3 0,-1 1 0 15,-11 0 9-15,6 0 15 0,3 0-21 0,2 0 0 16,0 0 2-16,0 0-10 0,4 0 5 16,-1 0 23-16,1 0-8 0,0 0 9 0,1 0-16 15,1 0-1-15,1 0 11 0,-2 0-14 16,1 0 3-16,0 0 19 0,37-8-2 0,-31 8-20 15,-4-2 13-15,1 2-5 0,0-1-9 16,-3 0 0-16,5-1 1 0,-1-1 14 0,-3 1-11 16,2 1 1-16,2 1 1 0,0 0-2 0,-2 0 18 15,2 0-10-15,0-2-7 0,3 0 11 16,1 2 3-16,-1-2-16 0,2 1 7 16,2 1 7-16,0 0-14 0,1-2 15 0,-5 1-8 15,5-2 2-15,-6 2-12 0,1-2 25 0,1 2-20 16,-1-2 15-16,-4 2-21 0,5-1 15 15,-2 2-8-15,1 0 4 0,-2 0 8 16,2-1-7-16,-2-1 0 0,1 1-18 0,-19 1 36 16,9 0-17-16,4 0-14 0,5 0 15 0,1 0-20 15,1 0 10-15,-2 0 15 0,3 0-1 16,-1 0-13-16,2 0 2 0,0 0-10 0,0 0 11 16,0 0-18-16,0 0 6 0,-1 0 5 0,2 0-10 15,45 4 3-15,-45-4 6 0,-3 2 6 16,2 1 7-16,-24-3-2 0,11 0-6 0,4 0 13 15,4 0-17-15,-1 0-6 0,1 0 9 0,38 10 16 16,-37-8-29-16,-2 0 16 0,4 0-5 16,-4-1-11-16,-21-1 34 0,11 0-31 0,3 0 22 15,3 0-10-15,-1 0-1 0,0 0 16 0,2 0-13 16,-1 0 14-16,0 0-16 0,0 0-8 16,0 0 16-16,-2 0 2 0,-3 0 1 0,-1 0-21 15,-1 0 7-15,-1 0 2 0,0 0 10 0,-4 0-15 16,1 0 9-16,0 0 6 0,17-4-2 15,-31 4-13-15,2 0 10 0,0 0-9 0,-1 0 8 16,0 0-13-16,-3 0-20 0,-6 0-17 0,7 0-54 16,-7 0-53-16,7 0 13 0,3-10-118 15,-11 9-126-15,-1-4 27 0,-1 2-34 0,-1-1 25 16,0 0 44-16,0 1 7 0</inkml:trace>
  <inkml:trace contextRef="#ctx0" brushRef="#br0" timeOffset="372866.4061">17821 15155 673 0,'1'-4'218'0,"-1"1"-4"0,0 0-54 16,0-1-12-16,0 4-22 0,3-3-5 16,1 2 3-16,-2 2-23 0,4 1-20 0,10 4-5 15,-6-1 3-15,4 2-7 0,2 0-25 0,1 0 2 16,-2 4 6-16,-4-3-21 0,6 3-10 0,-3-1 15 16,1 0-5-16,-1 1-8 0,0-1-10 15,0 5 9-15,-4-7-7 0,2 7 0 16,-2-3-5-16,1-3 12 0,-1 1-9 0,-2 3 7 15,-1-1-11-15,-1-1 21 0,-4-3-11 0,2 1-7 16,-1-1-4-16,-3-1 2 0,2-1-1 16,-2 1 4-16,0-7 16 0,0 0-1 0,0 13 8 15,-17 13 11-15,8-14-22 0,-1 1-5 0,-3-2 19 16,0 1-10-16,0-1 8 0,-6-3-25 16,2 4 14-16,2-2 13 0,-6-1-34 0,3-2 2 15,0-1 20-15,4 1-17 0,-5 0 6 16,2-2-10-16,-2 4-3 0,0-3 4 0,-1 1-8 15,-2-1-37-15,2 0-66 0,-3-3 8 16,-4 0-303-16,-5-1-33 0,16-2 29 0,-10 0 27 16,-3 0 39-16,-4 0 19 0,-35-14-34 15</inkml:trace>
  <inkml:trace contextRef="#ctx0" brushRef="#br0" timeOffset="374448.5905">12597 12459 367 0,'0'0'176'0,"0"0"-32"0,0 0-25 15,0 0-29-15,0 0 10 0,0 0-11 0,0 0-46 16,0 0 29-16,0 0 3 0,13 0-16 15,-13 0-33-15,0 0 27 0,28 5 6 0,-25 4 4 16,2 1-24-16,-3 0 7 0,-1-1 9 16,3 5-15-16,0 4 0 0,0 0-11 0,-4-9 12 15,0 5-5-15,0 2-4 0,0 7-8 0,0-2 19 16,0 3 16-16,0 0-22 0,0 2 17 16,0 2-34-16,0 1 10 0,0 3 3 0,0 1-6 15,0 0 1-15,-12 34 5 0,11-32 5 16,-3 2-27-16,-1-1 21 0,2 0-8 0,-1 1-8 15,4 0 18-15,0 0-1 0,-2 0 6 0,2 0-25 16,-2-1 5-16,0 0 4 0,0 0-7 16,1 0 6-16,-1 1 12 0,2-1-23 0,0 3-5 15,0-21 8-15,0 10-5 0,0 4 1 16,0 2 24-16,0 0-7 0,9 34-21 0,-9-34-4 16,2-1 32-16,-2 2-28 0,4-3 5 0,-3-1 16 15,1-1-17-15,0 4 9 0,-2-4-21 16,0-14 0-16,0 9 29 0,0 4-7 0,0-1-16 15,0 1 6-15,0 1-5 0,-11 26 8 0,9-25-9 16,-2-2 9-16,3-2-9 0,-5 0 0 0,2 0-12 16,1 0 22-16,0 0 3 0,1-1-17 15,-4-2 9-15,1 0-5 0,1 0 7 0,4 0-13 16,-4 0 21-16,1-1-28 0,0 1 22 16,1-3-1-16,-3 0 5 0,3-2-18 0,-2-1 3 15,4-8-4-15,0 2 15 0,0 6-3 0,0 0 11 16,0-1-7-16,0 1 2 0,0-1-10 0,-7 18 6 15,6-19-11-15,0 3 5 0,-1-5-6 16,-5 2 2-16,5-2 0 0,2-14 13 0,0 15 0 16,0-3-3-16,0 3 10 0,-7 18-20 15,3-18-11-15,3-1 8 0,-3 1 5 0,2 0 9 16,0-2 11-16,0 3-4 0,0-4-1 0,2-12-13 16,0 9 10-16,0 1-13 15,0-1-15-15,0 3 12 0,0 2 23 0,-12 20-23 0,8-17 1 16,1 3 15-16,1-3-9 0,0 0 6 15,2-8 0-15,0 6-21 0,0 0 2 0,0 4 21 16,0 0-12-16,0 0-5 0,0-1 23 0,0 3-17 16,0-2 0-16,0 0-10 0,0-1 5 0,0 1 16 15,0-1-19-15,0 1 27 0,0-3 1 16,0 0-15-16,15 16-1 0,-13-21 2 0,-2 1 0 16,3-4-1-16,-1 0 8 0,-1-1-9 0,1 0-11 15,0 0 8-15,0 0 6 0,-2-2 4 16,0 1-5-16,2-1 6 0,-2 1-10 0,1-2 0 15,0 0 20-15,0 2-11 0,0-2 14 16,2 0-33-16,-1 1 11 0,-2-1 15 0,0-4-8 16,0 0-16-16,0 0-6 0,0 7 26 15,0-7 1-15,0 8-6 0,0-8 8 0,0 6-7 16,0-6-10-16,0 0 6 0,0 7-56 0,0-7-29 16,0 0-51-16,-11 12 11 0,5-12-173 15,-2 0-122-15,-7-2-27 0,15 2 28 16,-11 0 26-16,-8-11 42 0,15 7 15 0,-2 0-19 0</inkml:trace>
  <inkml:trace contextRef="#ctx0" brushRef="#br0" timeOffset="374881.4577">12298 15566 470 0,'1'-4'222'0,"1"2"-26"0,2-1-10 0,-2 0-20 16,0 1-39-16,0-2 6 0,-1 2-1 16,1-1-8-16,0 1-18 0,2 2-6 0,0-1-8 15,-3 1-14-15,3 0-13 0,-2 0 2 16,3 3 4-16,-3-3 0 0,1 3-12 0,-1 0-2 15,0 0-13-15,2 0-9 0,-3 1-3 16,1-1-7-16,0 0-4 0,0 0-11 0,2 1 26 16,-2-2-16-16,-1 3 15 0,0-3-9 0,2 0-13 15,0 1 19-15,-1 1-17 0,0-3-3 0,-2 2 6 16,2 1-14-16,0-3 27 0,0 2-17 16,1 0-5-16,-1-2 16 0,2 2-10 0,-2 0 10 15,-1-2-7-15,1 1-8 0,-2-1 2 0,0 1-10 16,5 0 17-16,-3-1 6 0,-2 1-2 15,1-2-9-15,1 3-18 0,-1-2-37 16,-1-1-10-16,0 0-47 0,0 0-25 0,0 0 13 16,0 0-168-16,3-11-120 0,-1 7 24 0,-2 0 25 15,2 1 23-15,-2-1 12 0,2 1 3 0</inkml:trace>
  <inkml:trace contextRef="#ctx0" brushRef="#br0" timeOffset="375814.5422">13055 15302 299 0,'-5'-2'197'0,"1"2"-27"16,-3-1-18-16,2 0-19 0,-4 1-15 15,3 0-34-15,-6 0 8 0,-12-8-28 16,8 8 15-16,16 0-35 0,-15 0 5 0,-2 0 36 16,-1 0-28-16,1 0 3 0,0 0-13 0,0 0-4 15,-3 0 13-15,-16-9-17 0,15 8 4 0,2 0-3 16,0-1-39-16,-1-1 25 0,3 2-5 0,-2-4 14 16,-1 3-1-16,0-1-6 0,-1 1-4 15,0-1-7-15,-2 1 27 0,0-2-13 16,0 1-9-16,-1 0 17 0,-1 1-31 0,-2 1 16 15,2-1 6-15,-4-2 6 0,0 1 0 16,0 3-5-16,0-1 15 0,2-2-30 0,-1 2 11 16,2-1 2-16,0 2 11 0,0-2-7 0,-1 1-2 15,2 0-15-15,-1-3 4 0,5 0 4 16,-3 0-1-16,-3-2-8 0,6 5 25 16,-3-3-33-16,3 3 12 0,-6-2 11 0,5 0-24 15,2 1-3-15,-1 1 14 0,-3-3-12 0,11 4 7 16,-6 0 14-16,-3 0-17 0,0 0 16 15,-5 0-20-15,0 0 6 0,-2 0-8 0,3 0-1 16,-1 0 15-16,2 0 3 0,-1 0-8 0,1 0-3 16,0 0-3-16,0 0 6 0,1 0 6 15,2 0 5-15,-1 0-9 0,3 0-9 0,-1 0 21 16,-1 0-15-16,2 0 19 0,2 0 0 16,1 0 5-16,-1 0-15 0,0 0 18 0,4 0-18 15,0 0-2-15,3 0 7 0,-1 0-16 0,4 0 13 16,-2 0 5-16,-7 0-21 0,2 0 0 15,0 0 2-15,2 0 10 0,0 0-12 0,-3 0-12 16,1 0 32-16,4 0-23 0,1 0-2 0,1 0-4 16,2 0 1-16,7 0 4 0,-8 0 15 0,8 0-15 15,0 0-16-15,-7 0 17 0,7 0-22 16,0 0-27-16,-5 3-7 0,8-2-40 0,1 0-16 16,3 1-54-16,14 0 15 0,-1 0-157 15,3 3-80-15,5 3 26 0,-1 0 22 0,3-1 26 16,0 1 16-16,4 0 12 0</inkml:trace>
  <inkml:trace contextRef="#ctx0" brushRef="#br0" timeOffset="376564.5132">12552 15459 560 0,'2'-1'183'0,"0"-2"-33"16,-2 2-3-16,0 1-30 0,2-2 0 0,0 2-37 15,-1 0 19-15,1 2-30 0,-2-2 6 16,2 4-18-16,-4-3-23 0,4 1 28 0,-4 2 2 16,4-1-13-16,-2 2 1 0,2-1 12 0,-2 0-18 15,0 2 6-15,2-2-28 0,-2 3 22 16,0-7-12-16,0 8-1 0,0 4-4 0,0 3 7 15,0-2-17-15,0-2 6 0,0 4-6 16,0 0-7-16,0-3-4 0,0 1 11 0,0 4-3 16,0-3-11-16,-6 16 16 0,2-17-6 0,3-3-12 15,-3 3 13-15,-1 1-9 0,5-6 5 16,-4 1-6-16,3-1-16 0,-1-1 19 0,2-1 3 16,0-6 12-16,0 7-21 0,0-1 8 15,0 0 7-15,0 1-10 0,0-1-15 0,0 0 22 0,0 0-6 16,0 1 4-16,0-1-9 15,0 5 2-15,-11 10 10 0,7-12 1 0,4-1-17 16,0-1-1-16,-2-1 4 0,2 1 9 0,0-7-1 16,0 0 2-16,0 6-7 0,0-6-7 0,0 7-3 15,0-7 5-15,0 9 5 0,0-9-2 16,0 7-12-16,0-7-2 0,0 6-7 0,0-6-1 16,0 0-55-16,0 7 10 0,0-7 7 0,0 0-198 15,0 5-147-15,0-5 29 0,0 0 47 16,-4 9 19-16,4-10-42 0</inkml:trace>
  <inkml:trace contextRef="#ctx0" brushRef="#br0" timeOffset="377080.2472">12351 15919 374 0,'-1'-4'301'0,"0"1"-47"0,-1 0-24 0,2-1-36 16,0 1-8-16,0 1 3 0,0 0-42 0,3 1-17 16,-2 0-6-16,4 1-10 0,-1 0-18 15,-2 1 0-15,3 0-12 0,0 3-25 16,4 5-1-16,-1-3 1 0,-3 1-12 0,2-2-11 15,-2 0 5-15,-1 2 13 0,4 7-19 0,2 2-13 16,-7-6-7-16,3-1 16 0,-4 0-3 16,5 3-19-16,-1-1-2 0,-4-4 20 0,4-2-12 15,5 5-16-15,-5-6 22 0,0 3-9 0,2-4 27 16,-1 1-8-16,-3-3 9 0,1-1-16 16,3 0 22-16,-8 0-7 0,16 0 11 0,16-9-7 15,-15 3-2-15,2 0 17 0,3-5-3 16,-4-2 14-16,4 1 13 0,-3 1-20 0,0 0-6 15,0 0 24-15,-1 0-3 0,-1 0-20 16,0 0 25-16,-4 0 6 0,1 3-16 0,-1-1-15 16,-2 1-5-16,1 0 22 0,-1-1-35 0,-3 3-13 0,-1 0 15 15,0 2-11-15,-3-1 5 0,1 2-7 16,-3-1-3-16,0 1-29 0,0 1-9 0,0-4 1 16,1 4-95-16,-1-3-29 0,-2 1-62 15,0-2 19-15,0-2-286 0,0-3-21 0,0 0 43 16,-13-19 26-16,6 11 24 0,7-3 26 0,-6-2 27 15,1-2-18-15,4-2-4 0</inkml:trace>
  <inkml:trace contextRef="#ctx0" brushRef="#br0" timeOffset="378331.5289">12626 12414 246 0,'0'0'266'0,"0"0"-34"0,0 0-45 16,0-14-14-16,0 14-6 0,0 0-21 0,0 0-24 16,0 0 12-16,0 0-27 0,0 0-12 0,13 0-1 15,-13 0-23-15,0 0-5 0,0 0-7 16,0 0-6-16,0 0-10 0,0 0 14 15,0 0-20-15,0 0 5 0,5 1 4 0,-13 12-12 16,-2 1-5-16,-1 1-6 0,-3 0 15 0,-3 1-28 16,4 0 24-16,-2 0-11 0,-1 0-4 15,1 1-11-15,-2-3 7 0,3 1 4 0,1 1-14 16,0-3 0-16,3-1 12 0,0 1-9 16,1-2-9-16,5-3-6 0,-2-5 17 0,5 3-9 15,-2-1 4-15,1-2 27 0,0-1 31 0,0 0 4 16,2 0-11-16,0-2-9 0,2 1 27 15,0-2-35-15,3-2 6 0,-1 0-2 0,6-7 16 16,3-1-1-16,0-1-11 0,2-2 22 16,2-3-21-16,0-2-1 0,-2 2 1 0,5-1-23 15,-3 0 17-15,2 0 12 0,-2 1-35 0,2 0 22 16,1 3-14-16,-3-1-3 0,-2 5 8 0,-5-3 4 16,-6 6-7-16,3 3 4 0,-1 0-2 15,0 3-4-15,-1 0-1 0,-5 1-32 0,0 0 22 16,8 0 4-16,10 15-2 0,-7-4-1 15,0 2-17-15,-1-1 0 0,-3 6 0 16,3-4 0-16,-2 0 49 0,-2 3-7 0,-1-5-51 16,3 2 38-16,-3 3-8 0,2 1 1 0,-2-4-21 15,1 1-2-15,-2-4 0 0,1 4 0 0,-3-5 18 16,4 7-17-16,-3-4-33 0,2-3-46 16,-3-1-47-16,-2-2-42 0,0 0 15 0,0 1-338 15,2-2 50-15,-2-6 11 0,0 7 55 0,0 0 27 16,0 0 22-16,0 1 14 0,0 4 11 0,0 0-56 15</inkml:trace>
  <inkml:trace contextRef="#ctx0" brushRef="#br0" timeOffset="379452.8958">11302 14977 290 0,'0'0'251'0,"0"0"-15"0,0 0-38 0,0 0-1 15,0 0-50-15,0 0-20 0,0 0 14 0,0 0-11 16,0 0-20-16,0 0-9 0,0 0 5 16,0 0-17-16,0 0-9 0,0 0-2 0,0 0-10 15,0 0 20-15,-2 0-35 0,-1 6 1 16,-8 10 6-16,-1-3-15 0,-1 2 7 0,-4-1-16 16,2 1 9-16,-5 0-19 0,1 3-8 15,1-6 5-15,-4 3 6 0,2-1-9 0,2 0 8 16,-1 1-14-16,2-2 6 0,-2 0 7 0,4 0-22 15,0-2 1-15,1 2 20 0,0-5-22 0,4 2 12 16,-1-2-13-16,5 0-3 0,-3-2-11 16,5-2 31-16,0 0-20 0,3 0 12 0,-1 1-14 15,1-3-1-15,0 1 5 0,0 0-11 0,1-3 24 16,0 0-11-16,0 0 5 0,0 6 1 16,14 3-7-16,0-1-7 0,2-3-2 0,-2 4 3 15,-2-1 3-15,-2-4 17 0,7 1-16 0,2 1 5 16,-1 1-9-16,-5-2-1 0,3 0 6 0,0 0 4 15,2 0-15-15,-2 0-3 0,2-1-1 16,-1 1-4-16,-3 0 15 0,-2-5 5 0,-1 3-16 16,-1 0-5-16,-4 0 10 0,2-1 0 0,-4 1 8 15,3-1 1-15,-5-1-3 0,3 2-8 16,-1-1-9-16,0 1 23 0,1-3-25 0,0 2 12 16,-1-2-6-16,-2 3-16 0,1-3-18 0,0 1-23 15,0 0-8-15,-2 1-26 0,1-2 9 16,0 0-236-16,-2 0 22 0,0 0 24 0,0 0 20 15,0 0-97-15,10-11 12 0,-7 9 32 0</inkml:trace>
  <inkml:trace contextRef="#ctx0" brushRef="#br0" timeOffset="386164.4789">13288 15540 262 0,'0'-13'114'0,"0"13"-17"0,0 0-14 0,0 0-19 16,0 0 9-16,0 0-6 0,0 0-8 16,0-14-7-16,0 14 22 0,0 0-14 0,-18-22 2 15,20 19-7-15,-2 2-5 0,-2-2-5 16,4 2-4-16,-2-2-5 0,0 0-14 0,0 0 9 15,3 2 22-15,-1-3-50 0,-2 1 12 16,0 3 26-16,0 0 3 0,0 0-32 0,0 0 10 16,0 0 16-16,0 0-11 0,0-7-3 0,0 7 8 15,4-9-2-15,-4 9-13 0,0 0 10 16,0 0-23-16,0 0-20 0,0 0 3 0,0 0-109 16,0 0-73-16,0 0-108 0,0 0-16 0,0 0-3 15</inkml:trace>
  <inkml:trace contextRef="#ctx0" brushRef="#br0" timeOffset="389640.5617">13178 15477 239 0,'0'0'186'0,"0"0"-43"0,0 0 5 16,0 0-38-16,0 0-16 0,0 0-8 0,0 0 22 16,0 0-11-16,0 0-9 0,0 0-23 0,0 0 17 15,0 0 1-15,0 0-28 0,0 0 23 16,0 0-14-16,0 0-2 0,0 0-17 0,0 0 27 16,0 0-25-16,0 0-6 0,0 0 25 15,0 0-6-15,0 0-5 0,0 0-8 0,0 0 2 16,0 0 4-16,0 0 4 0,0 0-16 0,0 0 15 15,0 0-16-15,0 0-13 0,0 0 27 16,0 0-24-16,0 0 16 0,0 0 2 0,15-4-8 16,-15 0-14-16,0 1 4 0,0-1 3 15,0 1 0-15,0-1 0 0,0 1 5 0,0-1-1 16,0 4-12-16,0 0 7 0,0-8 9 0,0 2-32 16,0-1 14-16,0 7 2 0,0-9-9 0,0 1-14 15,0 0 5-15,12-11 30 0,-10 6-16 0,-2 1-1 16,0 12 6-16,0-9-21 0,0 1 12 15,0 1-15-15,0-2 18 0,0-4-17 0,0 0 12 16,0 1-13-16,0 2 21 0,0-5-4 16,0 1 11-16,0 0-28 0,0 3 18 0,0 0-2 15,0 3-12-15,0-3 1 0,0 3-13 0,0 0 20 16,0-4 8-16,0-2-22 0,0 1 12 16,0-2-2-16,0 0 3 0,0 0-18 15,0-1 21-15,0 1-8 0,0 2-4 0,0 1 15 0,0 1-8 16,0 0 3-16,0 2-7 0,0-1 2 15,0-3 16-15,0-2 1 0,0 1 2 0,0-3-5 16,0 2 8-16,0-2-26 0,-16-16-3 16,12 18 7-16,2-2 1 0,2 4 25 0,-3-5-2 15,1 4-17-15,0-2-21 0,0 2 26 0,2-2-21 16,-4-1-8-16,2 3 9 0,1-5 4 16,-1 6 10-16,2 0-5 0,-3-4-3 0,1 0 0 15,2 2-7-15,0 6-6 0,0-4 2 16,0-4 16-16,0 0 2 0,0 1-19 0,0-2-16 15,-15-17 5-15,13 16 44 0,-1 0-30 0,1-2 12 16,0 3-18-16,0 0 3 0,-1-2 2 16,3 0 30-16,-2 2-28 0,2-1 2 0,-1 3 7 15,1-1-23-15,0 9 8 0,0-6 2 16,0 1 2-16,0-3 14 0,0 0-9 0,0 0-3 16,0 0 9-16,0-1 11 0,0 3-12 15,0-3-6-15,0 5-21 0,0-3 29 0,0 0-24 16,0 0 18-16,0 2 4 0,0 1-3 0,0-3-9 15,0 1 2-15,0 0 9 0,0 2-1 16,0-2 1-16,0 1-13 0,0 0 4 0,0 2 6 16,0 1-20-16,0 1 9 0,0 2 8 0,0 1-11 15,0-2 24-15,0 8 3 0,0-9-10 16,0 1-29-16,-13-5 27 0,13 7 6 0,0 0-10 16,-2-1 6-16,2 2-19 0,0-2 29 0,-2 0-19 15,2 0-4-15,-2 0-9 0,2 0 24 0,0 0-14 16,-4-7 11-16,4 2-24 0,-4 2 40 15,4 3-22-15,-2 0-16 0,2 2 7 0,0 1 31 16,0 0-9-16,0-1-18 0,0 2 30 0,0-2-40 16,0 4 24-16,-2-2-17 0,2 3-6 15,0 0 20-15,0 0-8 0,0-7 4 0,0 7 14 16,14-14-25-16,-10 12 7 0,1 0-1 16,11-4 5-16,-3 3-14 0,3 0-3 15,2-1 17-15,-2 1-3 0,-1 3 2 0,6-2 20 16,-8 2-37-16,9-3 19 0,-3 2 12 0,0 1-6 15,-12 0-22-15,3 0 8 0,0 0 14 16,5 0-16-16,0 0-6 0,-2 0 19 0,1 0-17 16,-3 0 14-16,0 0-2 0,3 0-1 0,0 0 9 15,-1 0-5-15,7-10-14 0,-11 9-6 16,-1-1 26-16,-3 1 1 0,2 0-21 0,-2 0 35 16,1 1-20-16,-3 0-1 0,1 0-15 0,0 0 1 15,0-3 19-15,0 3-6 0,0 0 21 0,-2-2-40 16,2 2 3-16,-3 0 18 0,3 0 27 15,-2 0-31-15,0 0-9 0,0-1 9 0,0-1 3 16,-1 2-11-16,-1 0 8 0,0 0 10 16,0 0-20-16,0 0 7 0,0 0 10 0,0 0-4 15,0 0 2-15,0 0-9 0,12 11-12 0,-12-8-1 16,2 1 33-16,0 0-13 0,-2 2-12 16,0-1 12-16,2 2 7 0,-2 0-15 0,0-1 20 15,0 4-17-15,0 3-5 0,0 3 4 16,0 1-7-16,0 1 10 0,0 0 11 0,0 1-29 15,0 1 17-15,0 1-7 0,0 1 23 0,-11 21-27 16,8-22 8-16,3 2 5 0,0-13 8 0,0 7 15 16,0 2-29-16,0 5-11 0,0 0 31 15,0 1 1-15,0 0-29 0,0 1 11 16,10 29-14-16,-8-30 15 0,0 3-15 0,2 0 19 16,-2-2-6-16,1 0 24 0,-1 1 7 0,-2-13-30 15,0 5-16-15,0 4 10 0,12 26 18 16,-10-22-16-16,0-1 14 0,0-3-2 0,0 1 5 15,0 2-22-15,-2-1-5 0,3-1 34 0,1 2-20 16,-2-2 20-16,-2 0 4 0,2 1-31 16,-2-14 31-16,0 10-16 0,0-1 9 0,0 2-28 15,0 0 8-15,0-1 7 0,0 1 12 16,10 21-13-16,-10-22-23 0,2 0 26 0,-2-10-1 16,0 1-7-16,0 6 1 0,0-1-7 15,0 1 13-15,0-3-5 0,0 2-1 0,0-2 12 16,0-1-6-16,0 0-17 0,0-3-10 0,0 4 17 15,0-1-1-15,0 1 5 0,0-3-6 0,0 3 0 16,0 0 20-16,-7 17-8 0,5-21 21 16,0 0-14-16,1-1 6 0,-5 5-10 0,4-3-21 15,0-1 1-15,-1-3 21 0,3 0-3 0,-2 2-14 16,0-3 8-16,0 0 7 0,0 8-4 0,-4-5-2 16,4 0 10-16,0 0-22 0,2-3 4 15,0 0 4-15,-2 0 9 0,2-1 8 0,0 0-3 16,-2-2-20-16,2 2 28 0,0-1-39 15,-2 0 20-15,2 1 5 0,0-2-15 0,0 1 14 16,0 0-5-16,0-1 10 0,0-4 6 0,0 0-5 16,0 7-2-16,0-7-13 0,0 6-7 0,0-6 10 15,0 8 9-15,0-8-22 0,0 0 9 16,0 5 6-16,0-5 17 0,0 0 9 16,0 7 20-16,0-7-48 0,0 0 43 0,0 0-12 15,0 7-18-15,0-7 22 0,0 0-2 16,0 0-37-16,0 0 12 0,0 0 8 0,0 4 18 15,0-4-14-15,0 6-30 0,0-6 33 0,0-3-15 16,2 0-71-16,-2 0-44 0,0-1-51 16,0-1 14-16,0 1-330 0,0-1 25 0,-2 1 30 15,2-2 30-15,0 1 24 0,0 1 23 16,0 4 21-16,0 0 18 0</inkml:trace>
  <inkml:trace contextRef="#ctx0" brushRef="#br0" timeOffset="392456.8022">13664 15393 363 0,'-1'0'178'0,"-1"0"-20"16,-1-2-12-16,3 2-15 0,0 0-7 0,-2 0-6 16,2-1 6-16,0 1-10 0,0 0-6 0,-2 0 9 15,2-2-14-15,0 2-7 0,0-2-15 16,2 1-2-16,-2-1-9 0,0 2-1 0,0-2 4 16,0 1-18-16,0-2 16 0,-2 2-14 15,2-2 7-15,0 1-16 0,0-1 21 0,2 0-11 16,-2 0-21-16,2-1 10 0,1 0 0 15,0-1-15-15,1 0-5 0,-4 1 0 0,2 0 7 16,0-2-7-16,-2 3 10 0,3-3 5 0,-1 0-7 16,4-7-12-16,-1 4 4 0,-2-1-13 0,-1 2 24 15,4-8 3-15,-3 6-15 0,-1 2 2 16,-2 0-21-16,2 2-11 0,0-2 6 0,0 1 0 16,0 2 20-16,-2-3-20 0,0 2 8 15,7-10-6-15,-4 5-3 0,-1 1 2 0,3-5 9 16,-1 0 17-16,-2 5-11 0,0-1-9 0,1 3 3 15,-2 0 3-15,-1 8-8 0,0-7 1 0,0-1 7 16,0 2-19-16,0-4 23 0,0-2-10 16,0 1 23-16,9-8-8 0,-9 19-14 0,0-7-6 15,0 0-10-15,0-1 15 0,0 1-11 0,0-3 2 16,10-13-9-16,-8 12 12 0,3-5 3 0,-3 4 2 16,4-4 13-16,-6 0-10 0,0 5 4 15,2 1-8-15,-1-2-3 0,1-4-1 0,-2 2-3 16,0 14 8-16,0-11 9 0,0 0-6 15,0 2 15-15,0-1 2 0,0 2-22 0,0-5-3 16,0-1-9-16,0 3-6 0,0-1 22 0,0 1-6 16,0 3 1-16,-11-11 9 0,11 19 3 15,0-7-11-15,0-1-9 0,0 1-4 0,0 0 15 16,0-6 4-16,0 1-22 0,0-3 14 0,0 0-2 16,0 1 11-16,0 2-29 0,0 1 26 0,0 1-11 15,0-1-14-15,0-3 22 0,0-5-6 16,0 1 7-16,0-2-22 0,0 2 25 0,0 0 10 15,0 2-29-15,0 2 16 0,0 1 2 0,0-1-8 16,0-1-12-16,0-1 13 0,0 1-5 16,0 0 4-16,0 0 1 0,0 0 0 0,0 0 13 15,0 2-5-15,0-2-4 0,0-1-1 0,-7 4-12 16,-5-17-6-16,12 15-3 0,-4-3 17 16,4 6 15-16,0 4-11 0,0-2 2 0,0-3-7 15,0-2-15-15,0 2 12 0,0 0 1 0,0 0 31 16,0-1-16-16,-11-15-19 0,11 15 5 0,-2-3-1 15,0 3 3-15,2 1 10 0,0 1-18 16,-2 2 8-16,2-2 2 0,0-7-16 0,-1-1 11 16,1 5 8-16,-2-3-5 0,-2 0 0 15,1 3-10-15,3 3 12 0,0 0 0 16,0 1-22-16,-2-9 15 0,2 6 20 0,-2-6-20 16,1 2-11-16,-5 0 20 0,6 4-10 0,0 1 13 15,-2 3-16-15,2-8 6 0,-2 1-8 16,0-5 13-16,1 4-16 0,-1 0 32 0,0 0-25 15,2 9 9-15,0-4-9 0,0-1 8 0,0 0 0 16,0 1 6-16,0-4 5 0,0-1-13 0,0 2-12 16,0 1 3-16,0 2 10 0,0 0 19 15,0 2-24-15,0 1 7 0,0 1 19 0,0-6-30 16,0 0 1-16,0 0 19 0,0-1-3 0,0-1-12 16,0 4 8-16,0-1 2 0,-12-14-25 15,10 16 15-15,2 11-14 0,0-10 15 0,0 0-18 16,0-1 17-16,0 3 24 0,0-6-22 15,0 1-14-15,0-3 15 0,0 1-9 0,0 2 8 16,0-2-16-16,0-1 16 0,0 1 24 0,0-1-24 16,0 0 1-16,-15-15-13 0,11 13-5 15,1 2 23-15,3 1 0 0,-5-2-3 0,1 1 6 16,2-3-6-16,2 2-14 0,-3-2 8 16,3 9 5-16,0-5 2 0,0-2-21 0,0 2 9 15,0-1 2-15,0 0 18 0,0-1-28 0,0 4 13 16,0 1-5-16,0 1 19 0,0 0-1 15,0 1 0-15,0-2-14 0,5-16 19 0,-5 15-21 16,0 0 5-16,2 3 5 0,0-5-5 16,3 0 7-16,-3 2-3 0,1 2-4 0,-3 11 11 15,0-13-7-15,0 0-16 0,0 1 14 0,9-7 16 16,-7 12-25-16,-2 7 6 0,0-7 1 0,0-1 16 16,0 8-14-16,0-9-2 0,0 2-20 15,0 7 18-15,0-7-3 0,0 1 21 16,8-4-20-16,-6 7 7 0,-1-1-14 0,-1 1 19 15,3 0-6-15,-3 0 0 0,0 1 1 0,2-1-4 16,-2 2-1-16,0-2 3 0,0 1 0 0,2 1-9 16,-2 0 10-16,4 1 1 0,-1-2-4 0,-1 0-4 15,2 2 3-15,2-1 9 0,2 1-19 16,-1 0 1-16,-1-1 6 0,5 1 27 0,3 0-25 16,1 0-5-16,4 0 32 0,1 0-16 15,0 0-7-15,4 0 12 0,-1 0 10 0,-1 0-24 16,3 0 0-16,23 10-8 0,-25-6-12 15,0-3 23-15,2 1-7 0,0 1 20 0,0-2-11 16,0 2-3-16,-3-1-6 0,5 1 14 0,-2 0-18 16,-1-2-3-16,-2 4 9 0,-3-5 25 0,-8 1-6 15,2-1-13-15,-4 1-3 0,-2-1-16 16,3 0 20-16,-6 0-3 0,2 0 6 0,-2 0 8 16,-1 0-36-16,1 0 18 0,2 0-11 0,-4 0 4 15,-2 0 18-15,0 0-11 0,0 0 12 16,0 0-2-16,8 0-12 0,-8 0 12 0,0 0-22 15,0 0 13-15,5 0 26 0,-5 0-29 16,0 0 9-16,8 0-22 0,-8 0 24 0,0 0 0 16,0 0-9-16,10 3 8 0,-8-2 13 0,-2 0-25 15,1 0-13-15,0-2 23 0,-1 1 4 16,1 1-13-16,-1-1 11 0,1 0-22 0,-1 0 16 16,0 0-10-16,1 0 3 0,-2 2 15 0,0-1-5 15,1 1 15-15,-1 2 7 0,0-1-10 16,1 0-22-16,-1 3-4 0,-1-2 5 0,2 2 2 15,-2-1 16-15,-1 1 14 0,3-6-32 0,-2 25 14 16,-3-9-13-16,3 0 20 0,-2-2-18 16,-1 3 12-16,1 2-4 0,0-3 1 0,-1 4-17 15,2-1 16-15,1 1-11 0,-2 0-12 0,2 1 38 16,0 1-17-16,1 2 11 0,-3-4-35 0,2 4 21 16,0 1 4-16,-3 0-22 0,0-1 7 0,1 3 19 15,2 3-3-15,-3-2-7 0,3 0-12 16,-4 1 7-16,1 0 17 0,0 0-7 15,0-3-15-15,-1 4 5 0,3-2 17 0,1 2-5 16,-4-2-15-16,4 1 19 0,-1 0-15 0,3-15 12 16,0 8-5-16,0 3 1 0,0 2 12 0,0 0 7 15,-11 34-33-15,11-48 8 0,0 11 8 16,0 2-15-16,0 3 24 0,0-1-8 16,0 2 30-16,0 0-28 0,0-1 13 0,0-1-16 0,13 29 18 15,-12-31-21-15,1 0 2 0,0 0-6 16,-2 1-18-16,2-5 19 0,0 3-4 0,-2-12 4 15,0 4 5-15,0 5-7 0,0 0 2 16,0 2 12-16,0 1 0 0,0 0 12 0,-12 22-17 16,8-26 16-16,4 2-29 0,0 0-7 0,-2-3 38 15,2 4-28-15,-4-2 11 0,4 0 3 0,0-11 2 16,0 7-20-16,0 1 9 0,0 1 12 16,0 0-16-16,0-1 6 0,0 1-8 15,0 1 12-15,0-2 1 0,0 0 5 0,13 20-4 0,-12-21-5 16,1-3 2-16,0 3 18 0,2-2-20 15,-4-9-10-15,0 5 14 0,0 5 13 0,0 0-24 16,0 2 13-16,0-2-26 0,0-3 15 16,0 3 12-16,0-2-10 0,0 0 7 0,0-1-7 15,0-3-14-15,0-2 1 0,0 4 12 0,0 0-2 16,0-1 34-16,0 0-33 0,0-2 13 0,0-3-3 16,0 1 3-16,0 0-16 0,-11 6 17 15,11-9-22-15,0 2 10 0,0-3-8 16,-1 2-3-16,1 0 20 0,0 0 7 0,0 0-2 15,0-1-25-15,-1 1 24 0,-2-1-14 16,3 2 8-16,0-1-18 0,0 0 45 0,0 0-35 16,0-1 3-16,0 0-4 0,-4 1 37 0,4-2-46 15,0 3 6-15,-2-2 16 0,2 2-6 0,-1-1-6 16,1-6 2-16,0 5-6 0,0 2 20 16,0 5-2-16,0 0-28 0,0-2 0 0,0-1 51 15,0-3-9-15,0-6-7 0,0 8-31 16,0-2 30-16,0-6-2 0,0 7-20 0,-8-7 6 15,8 7-6-15,0-7-1 0,0 5 5 0,0-5 6 16,0 8 0-16,0-8 30 0,0 7-23 0,-6-7 0 16,6 7 13-16,0-7-33 0,-12 14 21 15,12-8 1-15,-1-4-27 0,0 1 5 16,0 2 35-16,-1-2-13 0,0 1-1 0,0 1-2 16,2-1-17-16,-2 0 5 0,2-1 25 0,0-1-12 15,-2 2-14-15,2-1 12 0,0-1-25 16,-1 3 1-16,0-3 3 0,1 1 24 0,-1 0 11 15,1-3-30-15,0 0 26 0,0 0-12 0,0 0-32 16,0 0 31-16,0 0 5 0,0 7-5 0,0-7-7 16,0 0-1-16,0 7 5 0,0-7-28 15,0 0 29-15,0 5-27 0,0-5 44 0,0 0-3 16,0 7-2-16,0-7-43 0,0 0 29 16,0 0 1-16,0 7-33 0,0-7-44 0,0 0-55 15,0 6-31-15,0-6 14 0,0 0-252 0,0 0-70 16,0 0 34-16,0 5 29 0,0-5 32 0,0 0 26 15,0 0-10-15,0 0 11 0,0 0-10 16</inkml:trace>
  <inkml:trace contextRef="#ctx0" brushRef="#br0" timeOffset="394456.2915">14252 15284 320 0,'0'-1'227'0,"0"1"-18"15,0 0-22-15,2 0-13 0,-2 0-34 16,2-2-7-16,0 2-33 0,1 0 5 0,1 0-8 15,-2 0 2-15,2 2-14 0,-1-2 6 16,2-2-16-16,0 2-13 0,-1 0 6 0,0 0-30 0,3 0 7 16,-7 0-13-16,0 0 14 0,11 0-11 0,2 0 0 15,2 0-5-15,-1 0-6 0,-2 0-5 16,4 0 14-16,-3 0-19 0,-1 0 0 0,0 0 7 16,-1 0 18-16,-1 0-22 0,-1 0 16 15,-1 0 9-15,0 0-18 0,3 0 0 0,12-13 2 16,-13 11 14-16,-3 2-5 0,3-1 11 15,-4 1 11-15,-1-2-9 0,-1 2-7 16,0-1-8-16,-4 1-1 0,0 0-6 0,0 0 25 16,0 0-16-16,7 0 3 0,-7 0-6 0,0 0 6 15,7 0-2-15,-7 0-19 0,9-10 27 0,-7 7-15 16,-1 2 2-16,1 1-20 0,-1-2 21 16,0 0 0-16,-1-1-20 0,0 1-5 0,0-3 12 15,2 1 7-15,-4 0 10 0,0-1-11 16,2-1-7-16,0 6-23 0,0 0 14 0,0-7-11 15,0-1 10-15,0 1 4 0,0-1 14 0,0-5-11 16,0-4-4-16,0-1-6 0,0-3-5 16,0 2 13-16,0-1-24 0,0-1 15 0,0-1 2 15,0-22-19-15,2 20 2 0,2 1 28 0,-2-4-7 16,-2 2 12-16,0 14-24 0,0-7 23 0,0-4-5 16,0 0 9-16,0-3-33 0,0 1 6 15,12-24 14-15,-12 36 4 0,0-8-23 0,0-4 2 16,13-29-1-16,-8 25-8 0,0-3 0 15,1 4 13-15,1-4 10 0,-5 1 2 0,6-5-29 16,1 2 42-16,-3 0-25 0,-2-1 10 0,5 0-1 16,-3-2-1-16,1 1-7 0,-2-1 6 0,1 0-8 15,-3 2 3-15,3-2 24 0,-3 0-8 16,1 0-30-16,-1-1 30 0,2 3-26 0,-1-2 2 16,-2 1 14-16,4-2-22 0,-1 1 11 15,2 0 6-15,-1 2-10 0,1-1 20 0,-2-1-12 16,2 3 10-16,2-2-19 0,-2 1 2 0,-1 0 23 15,3 0-20-15,2-1 13 0,-4-1-34 16,0 0 4-16,1-1 18 0,-1 4 13 0,-2-3-28 16,-3 3 19-16,1-1-5 0,0 1-17 0,-2 2 5 15,1-2 24-15,-2 2-22 0,2 0 22 0,-1-4-8 16,0 2 9-16,-1 2 3 0,4-1-12 16,0 2-12-16,0 3 12 0,1-3-17 0,3 0 19 15,-2 3 2-15,-1-3-2 0,5 1-17 16,-1 0 18-16,-1 3-10 0,1-3 7 0,-2 1-15 15,4 0 19-15,-5 3 18 0,0-4-16 0,-2 2 6 16,3 1 8-16,-1 0-13 0,-1-3-12 0,2 2-2 16,-2 1 3-16,1 1 22 0,1-1-7 0,-3 3-11 15,1 0-7-15,-1 2 8 0,-1 1-9 16,2 2 9-16,-2 0 20 0,-1 0-21 0,-1 0-15 16,1 4 9-16,2-1 0 0,-1 4 8 15,-1-2-20-15,0 5 20 0,1-1 2 0,-3 0 1 16,2 1-19-16,0 1 9 0,-1 1 0 15,3-7 18-15,0 2-26 0,-2 2 32 0,0 2-14 16,-1-1 4-16,0 0-16 0,-1 3 6 0,1 0-5 16,1 0 24-16,-2 0-25 0,4 0 12 0,-4 3 1 15,2-4 1-15,-2 3-3 0,3-1 0 16,0 1-8-16,-1-1 9 0,3 1-16 0,-1-1 8 16,9-4-5-16,-1 3 20 0,1-3-18 0,4 2 10 15,-1 1 9-15,2 0-15 0,0 2-13 16,1-1-3-16,0 0 11 0,-1 0 2 15,1 2 14-15,2-3 6 0,0 3-18 0,1-1 6 16,0 1-6-16,1-1 16 0,-13 3-19 0,4 0-7 16,5 0 28-16,-1 0-10 0,0 0 11 0,-1 0-11 15,-3 0-4-15,-2 0-26 0,0 0 25 16,-4 0 2-16,1 0-10 0,-1 0 12 0,-1 0-16 16,-7 0-6-16,6 0 16 0,-6 0 21 0,6 0-22 15,-6 0 15-15,0 0-15 0,8 0-15 16,-8 0 12-16,7 0-14 0,-7 0 16 0,0 0 7 15,0 0-8-15,0 0 17 0,6 0-16 0,-6 0 18 16,0 0-21-16,8 1 19 0,-8 4-19 16,-1-1 2-16,-3 13 6 0,4-9 5 0,-10 21-5 15,2-10-16-15,2 5 4 0,-5-2 16 0,4 2-7 16,1 2 14-16,-2 2 3 0,3 0-11 16,-1 0-11-16,0 0-13 0,3 4 24 0,-2 1 18 15,2 1-42-15,-2-1 32 0,1 1-18 0,1 0 6 16,-1 0-4-16,1 3-2 0,0-1-9 0,1 3 13 15,0-1 2-15,0 2 7 0,0-1 3 16,0 5-11-16,-1 0 10 0,0-1-25 16,-2 3 14-16,0 2 16 0,-3 2-3 0,2-3-7 15,2 2 14-15,1 4-17 0,-2-3-18 16,0 2 23-16,1-1 3 0,0-1-6 0,-2 0-12 16,2 1 18-16,1 1 3 0,-3-4-12 0,2 1-14 15,-4 0 19-15,2-1-10 0,-1 0-13 16,2-3 5-16,-3 1 17 0,1-3-8 0,0 1 8 15,3-4 15-15,-2 0-15 0,-1-3-10 0,1 1 20 16,0-4-14-16,0 2 4 0,-3-3 8 0,7-1-18 16,-6 0-1-16,2-1-16 0,1 0 10 15,-1-1 3-15,3-2 7 0,-5-1 18 0,4 2-6 16,-4-2-19-16,2 3 5 0,-1-4 14 16,1 1-16-16,-1 1-4 0,2-7 12 0,0 3 21 15,2-3-10-15,-2 1-1 0,2-2-1 16,-2-1 11-16,2 0-43 0,1-7 29 0,1 6-13 15,-2 0 5-15,-1-4 1 0,2 0-19 16,2-8 19-16,0 3-10 0,0 3 12 0,0-1-11 16,0 1 9-16,0-1 23 0,-14 14-16 0,12-12-1 15,-1-5-24-15,3 1 23 0,-2 1-7 0,-1-4 11 16,1 2-13-16,0-1 9 0,-2 7-9 16,-1 2-2-16,2-5-9 0,1 0 24 0,-2-3-15 15,2 1-1-15,1-1-5 0,0-3 36 0,0 2-10 16,-1 10-19-16,2-7 36 0,0-10-29 15,0 9-20-15,0-3-5 0,0 1 5 0,0 0 13 16,0-7 24-16,0 0 9 0,0 7-48 16,0-7 44-16,0 8-35 0,0-8 2 0,0 6 17 15,0-6 1-15,0 6 3 0,0-6-13 0,0 0-4 16,0 0 9-16,0 7-10 0,0-7-15 16,0 0 23-16,0 0 14 0,9 6-57 0,-6-7-66 15,1-2-40-15,-1-1 13 0,-1-1-220 0,1 2 28 16,9-6-136-16,-9 2 29 0,2 1 25 15,-1 3 36-15,-4 0 16 0,0 3 27 0</inkml:trace>
  <inkml:trace contextRef="#ctx0" brushRef="#br0" timeOffset="396308.3627">15245 15002 314 0,'2'0'196'0,"0"0"-19"0,2 0-6 15,-1 0-32-15,2 0-27 0,1 0 3 0,-1 0-15 16,-1 2-37-16,1-1 19 0,1-1-2 15,2 0-37-15,10 7 10 0,-8-6-14 0,-1 1 14 16,0-2-28-16,1 1 24 0,-2 1-29 0,10 2 15 16,1 0 3-16,1-3-25 0,-1 2-6 0,-2-3 25 15,2 3-19-15,0 0-1 0,1-1 13 16,-3 1-17-16,2-1 30 0,-2 2-16 0,1 1 25 16,-4-2-17-16,6 0-8 0,-2-2 4 15,-1 1-20-15,-4 0 39 0,-3 0-10 0,0-2 4 16,-1 1 5-16,1 1-8 0,-3 0-3 15,-1-2-1-15,2 1 14 0,-1 0-2 0,-1 1-5 16,1-2 4-16,-2 0-8 0,-5 0-10 0,0 0 36 16,9 0-28-16,0 0 3 0,-3 0 7 15,-6 0-5-15,9 0-9 0,-9 0 16 0,8 0 8 16,-8 0-2-16,6 0-14 0,-6 0 6 0,8 0 8 16,-8 0 2-16,0 0-7 0,5 0-14 0,-5 0 2 15,0 0 7-15,9 0 5 0,-9 0 13 16,0 0-30-16,0 0 24 0,0 0-9 0,15-10-5 15,-13 6-17-15,-2 2-8 0,2-4 39 16,-1 2-53-16,1-1 12 0,0-2 42 0,4-7-25 16,-2 0-29-16,0-4 12 0,-2 2 22 0,3-3-34 15,0-2 20-15,1-1-22 0,0-2 0 16,0 0 20-16,0-3 17 0,2 2-42 0,-3-3 9 16,2 1-2-16,0-6 35 0,-1 4-43 15,1-4 17-15,3 0-18 0,-2-6 42 0,-1 1-33 16,1 0-23-16,1-5 39 0,-1 0 8 0,1-1-27 15,2-1 33-15,-1-3-40 0,-3-4 22 16,4 0 4-16,1-6-9 0,-1 1 13 0,1 0-25 16,3-4-17-16,-1 0-1 0,-2 1 16 15,2-2 9-15,0 2 18 0,-3-3-3 0,1 4-26 16,0-1-9-16,-1-1 16 0,-1 0-22 0,-1 1 9 16,2 0-9-16,-1 2 6 0,0-1 3 15,-1 4 11-15,0 2 14 0,-2 0 3 0,0 6 17 16,2-1-32-16,-1-1 9 0,-1 3-12 0,-2 1 18 15,1 2-9-15,-1 1-2 0,-2 0-14 16,2 2 32-16,-3 1-40 0,2 4 2 0,0-1 23 16,-1 3-11-16,0 1-15 0,1 1 24 0,-1 2 0 15,0-4-19-15,1 3 20 0,-1 4 9 16,0-1-12-16,0 4-21 0,0 2 23 0,-1-1 6 16,-1 9-12-16,1 1-12 0,-2 3 21 0,2 0 9 15,-2 1-14-15,1 1-10 0,0 0 4 0,0 1 18 16,0 1-9-16,-1-1 0 0,1 0-12 15,1-1 11-15,-2 2-5 0,0-2 28 0,1 1-35 16,0 0 2-16,-1-1 10 0,3 1 0 16,-3 0 11-16,0 0 4 0,1 0-28 0,0 0 29 15,-1 0-39-15,0 1 19 0,0 0-3 0,1-1 8 16,-1 1-21-16,2-1 9 0,-2 1 1 16,0 0 37-16,0 0-47 0,0-1 38 0,1 2-40 15,-1-2 34-15,0 6-22 0,0 0-11 0,0-8 20 16,0 2 4-16,0-1-9 0,0 7 20 15,0-9-14-15,0 2-21 0,0 0 23 0,0 7-17 16,0-8 24-16,0 0 12 0,0 8-32 0,0-9 14 16,0 2-7-16,0 7 2 0,0-8-4 0,0 8-12 15,0-8 16-15,0 8 5 0,16-16-12 16,-4 5-2-16,0 3-15 0,5-1 3 16,2 1 25-16,-1 1 4 0,1 0 15 0,2 3-23 15,0-3 4-15,3 2 1 0,-5 1-6 0,2-1 1 16,2 2-20-16,0-2-4 0,-6 2 42 15,4 2-13-15,-7-2-11 0,4 1 2 0,-4 0 1 16,-2 1 22-16,5-2-13 0,0 0-13 0,-3 1 1 16,-4 1 7-16,0-1 6 0,-2-1 5 15,-3 3-29-15,1-2 20 0,2 2-11 0,-4 0 27 16,-1-1-13-16,2 1-17 0,-2-1 12 0,0 1-4 16,1-1-7-16,-2 0 7 0,0 1-7 15,-1 0-11-15,-1 0 31 0,0 0-10 0,0 0-10 16,5 12 17-16,-5-6 9 0,0 1-20 15,-1 0-5-15,1 4 26 0,0 2-36 0,-11 24 16 16,7-13-26-16,-3-1 33 0,2 2 11 0,-2 3-28 16,2 0 1-16,-1 1 14 0,-1-1-13 15,0-3 27-15,-2 4-24 0,0 4-17 0,0-1 28 0,-4 6 4 16,2 0-18-16,0 2 16 0,-4 1-24 16,0 1 40-16,-3 2-22 0,4 2-12 0,-1 3 20 15,1-2 1-15,-3 3 12 0,3 3-35 16,-2 2 20-16,2-1 3 0,-1 4-13 0,2 0 29 15,0 0-32-15,-3 2 23 0,2-2-24 16,1-1-3-16,3 2-2 0,-3 0 33 0,0-3-31 16,0-1 34-16,3-1-47 0,0 2 46 0,-1-2-30 15,1-3 9-15,2 1 14 0,-2-2-2 0,0 0-40 16,3-2 50-16,-1-2-40 0,0 0 19 16,1-3 3-16,0-2-4 0,2 1-16 0,-1 0-6 15,-1-2 26-15,1-4-10 0,0 3-16 0,0-4 2 16,0 2 26-16,-2 0 29 0,3-3-38 0,-2 1-17 15,1-3 13-15,1 1 9 0,-2-2 3 16,-1 0-16-16,3-4 4 0,0 0 16 16,0 4-14-16,-3-2-3 0,3-2-13 15,-1-1 33-15,2-2 1 0,-2 0 11 0,-2-1-25 0,2-2-1 16,2 1-8-16,-1-2-1 0,-2 0 7 16,4-1 13-16,-4 1-18 0,3-3 18 0,-1 1 18 15,1 0-36-15,1-2 5 0,1-2 3 16,0-5-15-16,1 2 26 0,-1 9 0 0,2-9-14 15,-1-3-5-15,0 3-15 0,1-11 31 16,0 8 1-16,0 0-5 0,0-2-13 0,0 0 9 16,0 0 25-16,0 1-41 0,0-1 42 0,0 0-22 15,0 1-14-15,0-7 22 0,0 7-6 0,0 0-16 16,0-7-15-16,0 7 34 0,0-7-3 16,0 8-6-16,0-1 6 0,0-7 12 0,0 7-42 15,0-7 22-15,0 7-4 0,0-7 19 16,0 6 10-16,0-6-24 0,0 7-18 0,0-7-4 15,0 0 27-15,0 8 7 0,0-8-8 0,0 0-21 16,0 5 25-16,0-5-17 0,0 0-10 0,0 0 17 16,0 5 2-16,0-5 23 0,0 0-14 15,0 0-14-15,0 0 14 0,7 9-35 0,-5-12-15 16,0 1-44-16,-1-2-34 0,-1 1-78 16,2-2 18-16,-2 3 16 0,0-2 15 0,0 2-295 15,-1 0 32-15,1 0 0 0,-1 2 12 0,1 0 26 16,1 2 9-16,-2 0 10 0</inkml:trace>
  <inkml:trace contextRef="#ctx0" brushRef="#br0" timeOffset="397770.0433">16161 15133 343 0,'0'0'180'0,"0"0"-41"0,0 0-17 16,0 1-15-16,0 1-15 0,0-2-9 16,0 1-17-16,0 0-11 0,1-1-2 0,-2 3-6 15,1-3-5-15,2 0-17 0,-2 2 21 16,0-2 3-16,0 0 24 0,0 0 12 0,0 0-11 15,0 0 11-15,2-2 2 0,-2 2-6 16,1-1-10-16,1-2 11 0,0 0 12 0,2 0-9 16,-2-1 6-16,0-1-7 0,1-1 12 0,1 2 5 15,2-9-10-15,3-2-29 0,-3-1 6 16,1 0 6-16,1-1-8 0,-1 3 0 0,-2-5-10 16,2 0 14-16,2-3-12 0,-3 1-11 15,1-3 4-15,1-1-20 0,0 0 14 0,-1-1-18 0,0-2 3 16,-1 2-1-16,-1-1-6 0,3 0-13 15,-2-3 15-15,-2 2-9 0,1 1 9 0,-1 1-2 16,0 0-2-16,2 1-16 0,1 0 2 0,-2 1 18 16,0 2-8-16,-1 0-11 0,1 1 31 15,4-1-23-15,-3 0-3 0,-1 3-24 0,2 0 23 16,2-2-4-16,-4 2 3 0,4-3-28 16,-1 4 46-16,2-1-30 0,-3 1-13 0,0-2 25 0,0 1-22 15,1 2 15-15,0-4 9 0,3 2-11 16,-4 1 14-16,0-3-20 0,0 1 1 0,-1-4-11 15,1 1 27-15,1-2-20 16,-1 2 20-16,2-3-6 0,-3 0-18 0,3 1 22 0,-2-1 4 16,1 0 12-16,-2 0-42 0,0-4 11 15,1 3-9-15,-1-2 19 0,1 2 35 0,-2 0-43 16,-1 4 15-16,3-2-3 0,-2 0 13 0,-1 2-21 16,1 3 14-16,-3-2-3 0,0 2-10 0,0 2 10 15,0 0 5-15,-1 5 9 0,5-5-23 16,-5 1 15-16,-1 3 3 0,0 5 11 0,1-3-17 15,0 2-28-15,0 0 6 0,1-7 25 16,-1 5-8-16,2 0 10 0,-3 3-8 0,2 2 1 16,0-1-28-16,0 2 8 0,0 1 18 0,5-6 2 15,-4 4 18-15,0 0-49 0,-2 2 25 16,0 1-8-16,1 1 2 0,-1-2 16 0,1 4-11 16,0-1-14-16,-1-1 1 0,2 2 31 0,-1 0-32 15,3-1-7-15,0 1 20 0,4 1-16 16,0 0 33-16,12 0-10 0,-10 0-30 0,6 0 14 15,5 0 9-15,2 0 2 0,3 0 15 16,29 10-40-16,-27-8 45 0,-5 0-54 0,4 1 49 16,-1-1-24-16,-2 1-12 0,-2 0-3 0,0 0 22 15,-4-2 16-15,0 0-31 0,-1 3 15 16,-10-4-2-16,1 0-22 0,0 0 13 0,1 0 6 16,-1 0 6-16,-2 0-1 0,0 0-12 0,-7 0 12 15,9 0 2-15,-2 0-26 0,-7 0 47 0,6 0-23 16,-6 0-28-16,7 0 0 0,-7 0 35 15,0 0-18-15,7 0 2 0,-7 0 10 0,8 0 17 16,-8 0-22-16,0 0-21 0,0 0 14 0,0 0 15 16,6 0-16-16,-6 0 31 0,0 0-28 15,11 10 26-15,-9-7-49 0,-2 1 28 0,0 0 7 16,0 2-30-16,0 0 31 0,0-1-15 16,0 3-1-16,0 6 17 0,-13 20-17 0,8-12 12 15,-1-2 6-15,-1 2-5 0,2 2-24 0,-3 2 25 16,2 1-25-16,-1 1 17 0,-2 0 20 15,3 0 2-15,-1 2-31 0,-5 3 9 0,5-1 6 16,0 2 21-16,0-3-36 0,-2 4-14 0,1-1 3 16,-4 1 9-16,2 2 16 0,1 0 5 15,-2 1-23-15,-3 0 41 0,6-2-24 0,-6 2-23 16,5-1 31-16,1 0-19 0,-1 1 12 0,-5-3-17 16,6 3 35-16,-1-1-9 0,-2-1-14 15,1-5-16-15,0 3 34 0,-2 1-9 0,2-4-12 16,0 1-3-16,2-1 24 0,-1-1-6 0,0 0-6 15,0-3-11-15,-1-2 18 0,6 5-16 16,-6-5 13-16,4 3-29 0,-2 0 9 0,1-6 24 16,3-1-24-16,0 0-8 0,0 0 33 0,1 0 13 15,1-5-17-15,-3 3-27 0,2-1 26 16,1 0-30-16,0-7 25 0,1 1 13 0,-3 2-9 16,2-1 4-16,1-1-12 0,0-1 14 0,1-5-24 15,-2 1-14-15,2 2 32 0,-3 7-16 0,0-4 0 16,-1-2 23-16,2-1-12 0,2-9 10 15,0 6-24-15,0 1 23 0,0 0-10 16,0-1-17-16,0-1 10 0,0 2 44 0,0 0-42 16,0-1 37-16,0 1-40 0,0-7 28 0,0 7-19 15,0 0-20-15,0 0 24 0,0-7-15 16,0 8 12-16,0-8-26 0,0 7 9 0,0-7 20 16,0 7-6-16,0-7-18 0,0 7 13 0,0-7 18 15,0 5-15-15,0-5 17 0,0 7-8 0,0-7-12 16,0 0-3-16,0 7-6 0,0-7 4 15,0 0 7-15,0 0 1 0,0 6 10 0,0-6-64 16,0 0-14-16,0 0-59 0,2 7-57 0,-4-9 19 16,-3 1-306-16,1-2 31 0,0 0 29 15,-9-6 29-15,-5-5 20 0,7 3 35 0,-6 1 18 16,0-1 7-16</inkml:trace>
  <inkml:trace contextRef="#ctx0" brushRef="#br0" timeOffset="421948.7016">13256 14162 241 0,'14'0'163'0,"-14"0"6"0,0 0-61 16,13 0 24-16,8-21-33 0,-15 19 15 0,-1-1-45 15,4 2 37-15,-4-2-23 0,1 1-9 0,11-4 11 16,-9 4 2-16,1-1-30 0,-1-1 13 15,0 1-21-15,7-1 27 0,-1 1-21 0,1 0 1 16,-6-2-5-16,3 4-8 0,-3-2-5 16,-3 1-3-16,-1 1 17 0,2 0-23 0,0-1-9 15,-3-1 5-15,0 2 5 0,1-1-11 0,-1 1 4 16,3 0-2-16,-4-1 3 0,1 2-3 16,0 0-17-16,-1-1 2 0,1 1-16 0,-4-2-18 15,2 0-4-15,2 2 1 0,-4 0-48 16,0 0-100-16,1 2-108 0,-1-2-54 0,-3 2 10 15,1-1 7-15,-2 1 12 0</inkml:trace>
  <inkml:trace contextRef="#ctx0" brushRef="#br0" timeOffset="422407.8902">13128 14343 295 0,'-2'0'118'15,"0"0"-18"-15,0 2 44 0,2-1-13 16,0 0-30-16,0-1-4 0,2 0-2 0,0 1-17 16,0 0-49-16,1 2-2 0,4-3-3 0,-3 0 36 15,1 0 13-15,3-2-3 0,-3 0 1 16,4 2-12-16,2 0-13 0,2 0-14 16,14-7 11-16,-13 5 2 0,-5 0 29 0,7-2-32 15,0 1 19-15,-3 0-12 0,1-3-14 16,-6 1 12-16,9 3-2 0,-9-1-7 0,3 0-10 15,-5 1 22-15,0 1-30 0,-2 1-3 0,3-1 14 16,-5 0-11-16,2 1 3 0,1-2-17 16,0 2-2-16,-1 0-23 0,-1-2 8 0,1 2-28 15,-4 0 5-15,0 0-62 0,0 0-80 0,0 0-61 16,0 0-132-16,0 0 60 0,0 0 1 16,11 4 6-16</inkml:trace>
  <inkml:trace contextRef="#ctx0" brushRef="#br0" timeOffset="422991.5495">13230 14571 310 0,'15'-5'180'16,"2"1"-2"-16,-2 1-94 0,3-4 39 0,-3 3-10 15,2 0-37-15,4 1 36 0,-5-5-19 0,0 4-12 16,2-1-20-16,-5 2 13 0,-1 0-24 15,-3 1 11-15,1 1-9 0,-2-2 9 16,1 1-12-16,-3 0 4 0,-1 2 20 0,11-6-1 16,-7 3-33-16,2 1 8 0,-6-2 4 0,1 4-5 15,-6 0-13-15,0 0 2 0,7 0 3 0,-7 0 8 16,6 0-9-16,-6 0 3 0,8 0 3 16,-8 0-15-16,6 0 5 0,-6 0-3 0,0 0 12 15,15-10 3-15,-14 10-24 0,3-1 14 0,-4-1-31 16,3-1 3-16,-3 3 6 0,2-2 9 15,3 2-23-15,-3-3 11 0,-2 2-26 0,2 0-32 16,0-1-57-16,0-2 10 0,-2-1-139 16,2 2-103-16,-1 0-28 0,1 0 24 0,-4 0 17 15,4 0 9-15</inkml:trace>
  <inkml:trace contextRef="#ctx0" brushRef="#br0" timeOffset="438843.2204">13065 14074 314 0,'0'0'87'0,"0"0"9"16,0 0-70-16,0 0 40 0,0 0-26 0,0 0 15 15,0-12-31-15,0 12 49 0,0 0-67 0,0 0-4 16,0 0 2-16,0 0-1 0,0 0-2 0,0 0-2 16,0 0 21-16,14 0 16 0,-14 0-13 15,0 0 14-15,0 0-19 0,0 0 5 0,0 0 7 16,0 0-7-16,0 0 1 0,0 0 1 16,0 0-29-16,0 0 38 0,0 0-20 0,0 0 9 15,0 0-2-15,0 0-3 0,0 0-1 16,0 0-2-16,14 0-2 0,-14 0-13 0,0 0-6 15,0 0-48-15,0 0 22 0,0 0-47 0,0 0-69 16,0 0-58-16,0 0-69 0</inkml:trace>
  <inkml:trace contextRef="#ctx0" brushRef="#br0" timeOffset="441219.0641">13293 13865 227 0,'0'0'95'16,"0"0"2"-16,0 0-12 0,0-13-3 0,0 13 2 15,11-21-6-15,-9 18-8 0,-2-1-8 0,0 1-7 16,-2 0-5-16,4-1-7 0,-2 1-4 0,0 0 3 15,-2 0-5-15,2 3-33 0,0 0 1 16,0 0-1-16,0 0 0 0,0-8 65 0,0 8-31 16,0 0-1-16,0-6-30 0,0 6 0 15,0 0 11-15,0 0 21 0,0-6-4 0,0 6-2 16,0 0-34-16,0 0-1 0,0-7-1 0,0 7-24 16,0 0 2-16,0 0 3 0,0 0 2 15,0 0 61-15,0 0-28 0,0-6 0 0,0 6-4 16,0 0 15-16,0 0-6 0,0 0 1 15,0 0-5-15,0 0 1 0,0 0 9 0,0 0-23 16,0 0 10-16,0 0 1 0,6-10-7 0,-6 10 0 16,0-1-5-16,0 1 6 0,0 0 5 0,2 0-9 15,-2 0 0-15,1 0 20 0,-1 1-14 16,0-1-1-16,2 0-2 0,-2 0 8 16,0 0 3-16,0 0-22 0,0 0-9 0,2-1 45 15,-2 2-12-15,0-1 10 0,0 0-12 0,0 0 12 16,0-1-8-16,0 2 6 0,0-1-6 0,0 0 1 15,0 2-14-15,0-4 1 0,0 4 7 16,0-2-8-16,0 1-1 0,2 2 22 0,-2-1-14 16,0 0-1-16,0 0 8 0,3 1-18 0,-6 1 4 15,6 1 1-15,-3-2 4 0,0 2-22 16,0 0 24-16,0 1-8 0,2 0 6 0,-2-6-4 16,0 0 10-16,0 10-4 0,0-3-37 15,0 1 28-15,0-1-20 0,0 0 14 0,0 1 3 16,0-1 11-16,0-1-3 0,0 1-8 0,0 1-9 15,0 3 18-15,0 1-14 0,0 0 4 16,0-2 21-16,0-1-9 0,0 0-3 0,0 0 3 16,0-2-5-16,0 0 9 0,0-1-21 0,0 2-9 15,0-1 11-15,0 0 29 0,0 1-7 16,0 3-8-16,0 2-6 0,0-1 8 0,0-2 1 16,0 0-10-16,0-2-4 0,0 0 15 0,0 1 0 15,0-3-18-15,5 1-3 0,-5-1 3 16,0 0 10-16,0 1-31 0,0-1 20 0,0-6 15 15,0 9 8-15,0-2-17 0,0-1-8 16,0-6 2-16,0 8 18 0,0-1 6 0,0-7-23 16,8 8-3-16,-8-2 13 0,0-6-1 15,0 8 5-15,0-8-6 0,0 7 7 0,0-7 3 16,0 8-22-16,0-8-1 0,0 7 26 0,0-7-13 16,0 8-11-16,0-8 0 0,0 7 13 15,5-7-3-15,-5 7 1 0,0-7-4 0,0 7 9 16,0-7-9-16,14 13-5 0,-12-10 8 0,-2 2-19 15,2-3 30-15,0 2 1 0,-2-2-8 16,2 1 0-16,-2 0 1 0,1-1-24 0,1 1 22 16,-2-1 6-16,0 1-11 0,2-2-15 15,-2 2 12-15,2-2 14 0,0 1-5 0,0 0-24 0,0 0 9 16,-1-1 32-16,1 1-25 0,-2-1-8 16,0 1 24-16,0 0-7 0,0-1-12 0,0-1-15 15,0 1 27-15,3-1-12 0,-3 2 4 0,0-1 2 16,0 1 5-16,2-2-12 0,-2 1 2 15,0 1-18-15,0-1 26 0,0 1-10 0,0-1 13 16,0-1-3-16,0 0 1 0,0 0-3 16,0 0 6-16,0 0-3 0,0 0-5 0,0 0-5 15,0 6 12-15,0-6-15 0,0 0 4 16,11 13 3-16,-11-10-3 0,4 0-12 0,-4 2 19 16,2 0-21-16,-1 0 27 0,1 0 7 15,-2 0-13-15,2 10-8 0,2-2 12 0,-1-4-23 16,-1 1 17-16,-1-1-3 0,3 9 8 0,-4-8-20 15,4 6 5-15,0-1 3 0,1 2 10 0,-1 0 5 16,2-2-17-16,-2 2 2 0,2-2 11 16,-5-2 2-16,5 4-19 0,-4-1 23 0,3-1-16 15,-1 2 3-15,-1-2 3 0,1 2 8 16,1 1-8-16,-1-2-7 0,-2 1 6 0,3 0 8 16,-3-1 3-16,0 1-9 0,2-2-10 15,1 3-12-15,-4-5 17 0,-1-7-3 0,0 5 0 16,0 3 15-16,0 2-4 0,0 2 2 0,0-3-10 15,0 2 6-15,0-1 3 0,0-2-14 16,8 2 7-16,-8 0-1 0,0-4-6 0,0 1 6 16,0-3-6-16,5 4 13 0,-5 3-14 15,16 15-1-15,-14-16-6 0,-2 1 7 0,2-3 15 16,-2 0-13-16,2 2 5 0,-2-8 12 16,0 0-6-16,0 3-14 0,0-2 11 0,0 1-5 15,0 2 0-15,0 0-2 0,0-1 10 16,0-1-26-16,0 1 26 0,0 1 1 0,0-1-5 15,0 0 1-15,0-1-8 0,0-3 2 0,0 0 7 16,0-1-3-16,0 1-6 0,0-7 18 16,0 8-13-16,0-1-4 0,0-7 5 0,0 8-9 15,0-2 6-15,0-6 1 0,0 7 7 0,0-7-7 16,0 7 8-16,0-7 10 0,0 8-30 16,0-8 16-16,0 7 6 0,0-7 7 0,0 0-4 15,0 7-7-15,5-7 23 0,-5 0-20 16,0 6 7-16,0-6 14 0,0 0 12 0,0 0-8 15,0 6 8-15,0-6-6 0,0 0-18 0,0 0 25 16,0 0-2-16,0 7 5 0,0-7 0 16,0 0-4-16,0 0-27 0,0 0 16 0,0 0-15 15,0 0-3-15,0 0 23 0,0 0-21 16,0 0-5-16,11 7 21 0,-11-8-36 0,0 1 14 16,0 0-11-16,0 0 14 0,2-1-2 0,-2-1-10 15,0 1-38-15,-2 0-1 0,2-1-22 16,-1 1-35-16,-1-2-18 0,2 1 9 0,-2-2-155 15,0-3-136-15,0 3 28 0,2-2 24 0,0-2-4 16,0-2 19-16,0-1 6 0</inkml:trace>
  <inkml:trace contextRef="#ctx0" brushRef="#br0" timeOffset="444548.4619">13068 13947 477 0,'0'0'125'0,"0"0"-13"16,0 0-27-16,0 0-11 0,0 0 41 0,0 0-36 16,0 0 28-16,0 0-59 0,2-24 16 15,0 21-5-15,1-1-1 0,1 0 23 16,-1 1-19-16,1-3-9 0,7-2 6 0,-5-1 0 16,0 1-10-16,2-5-12 0,-3 6 3 0,-1-1 4 15,0 2-29-15,2 1-12 0,-2-1 27 0,-1 1-20 16,1 0 9-16,0 1-5 0,5-6 13 0,1-2 3 15,-4 4-25-15,0-1 15 0,-1 1-22 16,-1 2 33-16,4-5-3 0,-2-1-16 0,-3 2 7 16,3-5-20-16,0 5 22 0,2-4 6 0,-2 2-2 15,1 3-6-15,-3 1 0 0,3-5-13 16,5-2 9-16,-4 0 11 0,1 4-6 0,-2-3-3 16,-2 2-17-16,2-1 6 0,-3 5 4 0,5-4-17 15,0 0 20-15,-4 4 6 0,-1 0 0 16,5-4 2-16,-3-1-10 0,0 4-7 0,0-4 2 15,1 1-13-15,-1-1 18 0,-2 0 2 16,1-2 7-16,2 2-23 0,-2 2 27 0,-1-3-13 16,-2 1 13-16,0 4-4 0,0-2-10 0,-2 1 3 15,3 3 12-15,-1-9-25 0,0 2 17 16,3-2-4-16,-3 1 2 0,-2 6 9 0,0-4-13 16,0-1 14-16,0 0-17 0,0-2-4 15,0 2 3-15,0-2 15 0,0 1-17 0,0 0 16 16,0-1-17-16,0-1 15 0,0 0-18 15,0 0 0-15,0-1-4 0,0 2 9 0,0 2 12 16,0 2-17-16,0-2 5 0,0 0 6 0,0 1-29 16,0 0 4-16,0 3 12 0,0-5-13 15,0 3 12-15,0-3 5 0,0 0 13 0,0 1-14 16,13-15 15-16,-8 12-20 0,1 1 16 16,-4 3-16-16,4-2 11 0,-2 5-17 0,1-6 5 15,-3 3 8-15,0 3-4 0,5-2-16 0,-3 2 15 16,3 0 3-16,-2 3-13 15,-3 1 10-15,2-1-2 0,5-6 8 0,-7 2 3 0,6 1-11 16,0-3 1-16,-1-2 6 0,-1 6 8 0,2 2-15 16,0-3-4-16,-1-1 9 0,0 3 14 15,0 0-32-15,4-2 29 0,-4-2-24 0,1 4 1 16,0-2 3-16,0 3 3 0,1-5 17 16,-2 5-15-16,4-2-3 0,0 0 3 0,-6 2 8 15,1 0-21-15,2 2 15 0,-2 1 2 16,5-5 5-16,1 2-13 0,-1-3-1 0,2 3 9 15,3 1-4-15,-7 1 0 0,5-1 9 0,-1-2-10 16,1 3 14-16,-1-1 0 0,0 0 5 16,-3 1-7-16,0 1-20 0,-1 1 13 0,1-1-18 15,-1 3 14-15,-3-1 2 0,10-3 0 0,-5 2 6 16,0-1-9-16,-1 2 3 0,-2 0 10 16,-1 2-6-16,2-2-8 0,-2 0-10 15,0 1 11-15,-1 0 8 0,1 1 0 0,3 0-9 16,7-1 0-16,3 0-9 0,-1 0 19 15,-4-1 1-15,5 2-10 0,-13 0-9 0,6 0 9 0,4 0 7 16,-3 0 7-16,3 0-4 0,-2 0-8 16,1 0 14-16,-1 0-23 0,17-10 15 15,-12 8-10-15,-6 1-4 0,-3-2 7 0,2 2-16 16,-3-1 10-16,9 1 9 0,-5-1 3 16,-3-1-6-16,8 1 1 0,-6-1 2 0,5 0-9 15,-3-1 18-15,2 0-13 0,0 0 9 0,3-1-3 16,-4 2-5-16,4-3 4 0,-3 1 0 0,0 0-7 15,3-1-4-15,-4 1 19 0,0 1-5 16,-1 0 4-16,-1 1-16 0,-1-3 14 0,-3 2-8 16,5-1 10-16,-4 1-13 0,-1 0 16 15,-1 0-11-15,-1 1-16 0,0 1 0 16,7-6 18-16,-2 1-5 0,1 0 2 0,-3 2-1 16,3-1 9-16,-3 0-18 0,5-1 4 15,-5 1 4-15,4-1 12 0,-3-2-4 0,3 4 4 16,-1-3 6-16,-1 0-9 0,-1 0 7 15,3-1-28-15,-4 3 14 0,3-5-3 0,-1 0 1 0,-1 1 11 16,-1 0 6-16,-1 0-3 0,2 2-27 16,-2-4-3-16,-4 5 26 0,3 0-12 0,-2-5 5 15,1 4 1-15,0-3-1 0,-2 3-1 0,2-2-4 16,-2 1 19-16,0 3-22 0,1 2 13 16,0-2-16-16,-2 1-6 0,6-2 11 0,-3 1 16 15,-1-1 3-15,1 0-14 0,4 0 12 16,3 0-19-16,-6 0 3 0,-1 2 3 0,5-2-18 15,0 1 17-15,0-2-9 0,-6 2 22 16,1 2-27-16,-1 1 16 0,0-1 4 0,1 0-16 16,-3 0 10-16,1 1-1 0,8-3 17 0,1 1-21 15,0-1 4-15,-4 3 3 0,3-3-6 0,-2 3 23 16,2-1-3-16,0-2-19 0,-1 3 8 16,6 1-9-16,-4-2-6 0,-2 1 20 0,3-1-21 15,-2 1 9-15,1 0 11 0,3 0-12 16,-4 2-4-16,-4-1 21 0,0 1-9 15,1 1-7-15,-2-2 11 0,0 2-6 0,-1-1-8 0,13 0 18 16,-6 0-15-16,-1 1 17 0,4 0-14 16,1-2-1-16,0 2-2 0,1 0-5 0,-4 0 5 15,2-1-1-15,-2 1 22 0,-2-1-8 0,8 1-7 16,-13 0 11-16,4 0-17 0,3 0 15 16,2 0-19-16,-3 0 6 0,1 0 4 0,0 0 11 15,2 0-26-15,-2 0 1 0,0 0 6 0,-3 0 22 16,0 0-8-16,3 0-12 0,3 0-2 15,0 0 3-15,1 0 18 0,0 0-17 16,0 0 4-16,1 0 9 0,-1 0-26 0,-1 0 8 16,2 0 16-16,-2 0-9 0,0 0-16 0,1 0 19 15,0 0 2-15,-4 0 0 0,0 0-6 16,-3 0-9-16,-1 0 7 0,0 0 11 0,-2 0 6 16,6 0-5-16,1 0-27 0,1 0 12 15,1 0-8-15,1 0 11 0,0 0 5 0,1 0-3 16,1 0-15-16,-1 0 25 0,-1 0 4 15,0 0-1-15,0 0-15 0,-2 0 0 0,-2 0 9 16,-3 0 0-16,0 0-4 0,-2 0-18 0,-1 0 15 16,0 0 13-16,-1 0-17 0,4 0 9 0,2 0 4 15,-2 0-21-15,-1 0 10 0,-2 0-1 16,6 0 13-16,-2 0 2 0,19 9-9 16,-14-8-8-16,-3 2 4 0,2 2 3 0,0-3-6 15,1 0-3-15,0 2 10 0,-1-1-14 0,-1 2 27 16,-2 1-18-16,3-2 6 0,-5-2 3 15,3 4-11-15,-3-4 7 0,-2 0 0 0,-3 1-2 16,0 0-8-16,0 0 3 0,4 3 19 0,1 0-14 16,-4 1 7-16,1-3-18 0,-5 0 14 15,1 0-8-15,-1 1-2 0,4 7 7 0,-1-2-2 16,-3 0 6-16,-1-1-4 0,3 3-8 0,1 0 4 16,-3-2 14-16,0 4 0 0,1 0-20 15,0-1 17-15,1 0-12 0,-2-2-1 16,-1 3 8-16,-1-2 0 0,1 5-3 0,-1-3 0 15,0-1-5-15,0 3 1 0,0-3 19 0,0 2-20 16,2 1 1-16,1 1-4 0,-3-4 10 0,3 3 15 16,-1 2-20-16,1 1 4 0,0 0 7 15,0-1-10-15,1 0-3 0,-2 1-5 16,2-2 2-16,-3 1 15 0,3 1-9 0,0-2 9 0,-3 1 3 16,4 0-22-16,0-2 15 0,-3 3 0 15,0-1 8-15,-2 1-7 0,0 0 1 16,-1 0 6-16,1-1-11 0,0 1 2 0,-1 0 7 15,-1-3-8-15,1 4 0 0,-1-6 0 0,1 7 14 16,1-1-13-16,2 3 8 0,-2-4-8 16,2 3-7-16,1-2 8 0,-3 2-10 0,3-1 20 15,-5-2-13-15,4 0 20 0,-1 3-13 16,1-2-5-16,2 0-4 0,-4 1 6 0,0-2-14 16,1 1 9-16,0 0 17 0,-4 1-10 0,3 0 6 15,-1 1-26-15,0-1 11 0,0-2 21 16,0 1-13-16,1-1-14 0,0 4 23 0,-1-6-4 15,-1 2-4-15,3 0 2 0,1-2-12 0,-2 0-6 16,-2 1 6-16,1 0-2 0,4-4 4 0,-3-3-2 16,0 0 15-16,-1-1-18 0,-1-1 4 15,1-2 5-15,0 0-8 0,-1 0 6 0,0-1-4 16,1 1 22-16,4 6-6 0,-3-1-19 16,2 1 13-16,-2-4-19 0,1 0 11 0,-2 0 8 15,0-2-12-15,0 1 26 0,3 6-16 16,-1-2-16-16,4 0 12 0,-6-3 2 0,1 0 12 15,5 4-30-15,-5-7 11 0,2 2 8 16,-3-1-2-16,2-2 20 0,1 1-18 0,-3-1 12 0,2 0-4 16,-2-2-10-16,2 2-10 0,-1-1 12 15,0 0-5-15,0 0-7 0,7 5 4 0,-2-2 10 16,-3-2 9-16,1-1-13 0,-3-2-2 16,1 2 6-16,3-2 3 0,-2 1-12 0,-1-1 14 15,1-1-22-15,-1 1 9 0,1 1 1 16,1-1 1-16,-1-2 21 0,1 2-6 0,-1-2-6 15,-1 0 2-15,0 2-20 0,1-2 3 16,-1 1 23-16,3 0-24 0,-3-1 8 0,0 2 17 0,1-1-16 16,-4-1 4-16,3 0-12 0,-1 2 3 15,0-2-2-15,0 0 21 0,-2 0-24 0,1 0-19 16,-4 0-56-16,0-1 9 0,-4 1-356 0,1-2 24 16,-1 0 56-16,-12-6 8 0,2-1 27 15,2-3 39-15</inkml:trace>
  <inkml:trace contextRef="#ctx0" brushRef="#br0" timeOffset="462054.8087">15191 14897 409 0,'14'0'110'0,"-14"0"-16"0,0 0-11 0,0 14-11 15,0-14 3-15,0 0-6 0,0 0 21 16,16 25-20-16,-16-20-17 0,0-1 17 0,0 1-14 15,0 0-24-15,2 0 1 0,-2-5-11 16,0 0 19-16,0 8 5 0,0 1-1 0,0-2-1 16,0 0-2-16,0 0-37 0,0 1 39 0,0 4-6 15,0 1 10-15,0 1-24 0,0 1 24 16,0-1-29-16,0-2 9 0,-15 10 6 0,15-22-17 16,0 8 0-16,0 0 7 0,0 2-3 15,0 2 2-15,0 0-16 0,-11 7 22 0,11-10 0 16,-3 7-5-16,2-4-11 0,1-12-9 0,0 8 14 15,0 0 15-15,0 3-24 0,0 2 9 16,0-2 0-16,-9 9-1 0,9-12-10 0,-2 1-4 16,0-2 15-16,2 0 9 0,0 0-42 0,0 0 35 15,-1 11-13-15,-1-7 2 0,1 2 0 16,1-13 14-16,0 8-27 0,0 0 18 0,0 0-13 16,0-2 0-16,0 2 1 0,0-2 5 0,0 2 0 15,0-2 4-15,0 0-12 0,0 1 12 16,-12 4 3-16,11-6-2 0,1 2 4 0,0-7 4 15,0 0 8-15,0 7-20 0,0-7 4 0,0 8 12 16,0-8-12-16,0 7 0 0,0-7 14 16,0 8 8-16,0-8-30 0,0 0 22 0,0 6-14 15,0-6-5-15,0 0 20 0,-2 7-19 0,2-7-67 16,2-1-15-16,1-2 7 0,-3-3-232 16,0 3-82-16,3-3 24 0,8-5-4 15,-13-2 11-15,2 13 28 0</inkml:trace>
  <inkml:trace contextRef="#ctx0" brushRef="#br0" timeOffset="463120.8633">14732 15077 328 0,'0'0'136'0,"0"0"5"0,0 0-14 16,0 0-16-16,0 0-12 0,0 0-1 0,0 0-18 15,0 0-34-15,0 0 28 0,0 0-4 16,0 0-15-16,0 0 18 0,0 0-15 0,0 0-5 16,0 0 2-16,0 0-53 0,0 0 23 15,0 0 21-15,0 0-12 0,0 0-18 0,0 0 26 16,0 0-19-16,0 0-20 0,0 0 9 0,0 0 8 16,0 0-2-16,0 0 0 0,0 0-12 15,0 0 1-15,0 0 6 0,0 0-5 0,0 0 11 16,0 0-17-16,-7-2 28 0,7 6-26 0,-1 0 1 15,1 0 4-15,-3 2-9 0,3-2-13 16,-2 1 35-16,2-5-36 0,0 0 24 0,-4 14-25 16,4-14 26-16,0 7 2 0,0 0 20 15,0 0-23-15,0 4 7 0,0 1-38 0,0-1 28 16,0 1-5-16,0-2 24 0,0-1-40 0,0 0 29 16,0-2-22-16,0 0 15 0,0 1 20 15,0-1-17-15,-7 4 6 0,7 1-10 0,0 1 11 16,0-3-7-16,0-1 6 0,0-2-10 15,0 1-5-15,0-2 8 0,0-6 17 0,0 9-29 16,0-1-10-16,0-2 33 0,0-6 0 0,0 9-11 16,0-2-3-16,0-1-4 0,-7-6-3 15,7 7 13-15,0-1-18 0,0-6 37 0,0 9-26 16,0-2 8-16,0-7-7 0,-11 16-3 16,10-13 14-16,1 2-11 0,-1-3-4 0,0 3 9 15,1-3-11-15,-2 2 4 0,2-2 9 0,-2 1 0 16,2-1-16-16,0 0 10 0,0 1 5 0,0-1-14 15,0 0 9-15,0-1-21 0,0 2 14 16,-2-2-55-16,0-1-25 0,2-1 6 0,0-2-186 16,0 2-97-16,0-2 25 0,0 0 19 0,0-1 13 15,2 1 4-15</inkml:trace>
  <inkml:trace contextRef="#ctx0" brushRef="#br0" timeOffset="464971.4437">14789 14850 304 0,'0'0'130'0,"0"0"-18"0,0 0-16 15,0 0-22-15,0 0 3 0,0 0-10 0,0 0-6 16,0 0-9-16,0 0 15 0,0 0-3 0,0 0-9 16,0 0-2-16,0 0 10 0,0 0-6 0,0 0-22 15,0 0 2-15,4 22-24 0,-4-18 12 16,-1-1-18-16,2 1 35 0,-1-1-3 0,0 1 6 15,1-1-18-15,0 1 10 0,1 0-6 16,-2-4-19-16,0 0 11 0,0 7-21 0,0-7-17 16,0 7 33-16,0-7-7 0,0 7 7 0,0-7 26 15,7 14-35-15,-6-10-13 0,-1-1 24 16,0-1 17-16,2 0-2 0,-2 3-5 0,2-5 6 16,0 3-11-16,1-1 18 0,0-1-1 15,0-1-16-15,1 0 2 0,3 0-5 0,-4 0 21 16,3-1-40-16,-6 1 24 0,21-10-12 0,-10 6 14 15,0-4-17-15,1 0 4 0,-6 3 4 16,2-1 7-16,-3 1-15 0,11-4-12 0,-5 0 8 16,-5 3 5-16,0 1-12 0,-1 0 2 15,1 0 10-15,-4 1-5 0,2 1 9 0,-2 0-17 16,1 0 0-16,-1 2 9 0,0-3-2 16,0 2-9-16,1 0-2 0,-2-1 8 15,0 2 11-15,1-2-23 0,-1 3-13 0,-1-2 2 0,1 1-12 16,-1 1-11-16,0 0-34 0,-3 0 6 15,1 0-136-15,-1 0-84 0,0 1 23 0,-1-1 20 16,0 2-58-16,1-2 17 0</inkml:trace>
  <inkml:trace contextRef="#ctx0" brushRef="#br0" timeOffset="465520.7128">14881 14849 491 0,'-1'-2'163'0,"2"2"-61"0,-2 0 8 16,1 2-24-16,0-2-6 0,0 1-19 0,0 1 33 15,-1 0-39-15,1 1 19 0,1 1-32 16,-2 1 3-16,1 0-16 0,1-2 15 0,-2 2 6 15,1 2-4-15,0-2-6 0,0-5-10 16,0 6 7-16,0 1-8 0,0-2-7 0,0 2 10 16,0-1-12-16,0 1 10 0,0-1-5 0,0-6-10 15,0 8 7-15,0-1 0 0,0 0 5 0,0-7 1 16,0 7 8-16,0-7 2 0,0 8-3 16,0-8 14-16,0 7-19 0,0-7 26 0,0 7-10 15,8 0 5-15,0-6 5 0,-4-1-25 16,5-1 0-16,6-5 1 0,1 1-11 0,2-2 2 15,-2 0 2-15,-2-1-10 0,1 0 10 16,-4 1-10-16,3-2-13 0,-3 2 20 0,0 0-7 16,-4 1-7-16,4-1-3 0,-4 2 9 0,2-1 7 15,-5 1-13-15,0 0 9 0,-1 1-6 16,2 3-1-16,-3-3-9 0,2 2 0 16,-1-1 5-16,1 1-1 0,-2 1 6 0,1-2-12 15,-1 1 3-15,0 0 3 0,2 0-12 0,-2 1 7 16,0-1 13-16,0 1 3 0,-1 1-17 15,1-1 8-15,-2-2-16 0,0 1-10 0,2 2-24 16,0 0 12-16,-1-3-19 0,-1 3-36 0,2 0 10 16,-1 0-41-16,-1 0-16 0,1-2-87 0,-1 2-129 15,0 0 8-15,-2 0 20 0,2 2 13 16,-1-2 2-16</inkml:trace>
  <inkml:trace contextRef="#ctx0" brushRef="#br0" timeOffset="499253.9667">18070 8960 262 0,'0'0'235'0,"0"0"-36"16,0 0-21-16,0 0-26 0,0-14-8 0,0 14-12 16,0 0-23-16,0 0 14 0,0 0-11 15,0 0-10-15,0 0-9 0,0 0-8 0,0 0-1 16,0-13 6-16,-10-2-10 0,10 14 5 0,0 0-25 16,-1-2-8-16,1 3 26 0,-1-2-14 15,2-1-14-15,-1 2-9 0,-1 1 3 0,1-2-9 16,-1 0 2-16,0 0 3 0,1 2 0 0,-1-1-5 15,0 0-10-15,0 1 8 0,0-2-12 16,0 2-15-16,0-1 11 0,-1 1-10 0,0 0 12 16,-1 1-2-16,1 1-11 0,0-4 16 0,-1 4-11 15,1 0 7-15,-1 0-16 0,0 0 17 0,0 1-20 16,2 1 11-16,-2 0-10 0,0-1 2 16,0 3 2-16,-1-2-8 0,-4 10 7 0,0-2-10 15,4 2 6-15,-4 0-2 0,1 0 2 16,-5-1 1-16,6 1 5 0,-1-1 0 15,1 1-1-15,1 1 12 0,-2-1-15 0,0 0-4 16,0 4-5-16,2-4 4 0,-5 2 15 0,6-1-5 16,-5 3 5-16,5-2-20 0,1-2 4 0,-1 1 1 15,1 2 11-15,1-1-8 0,1-1 3 0,0-2 0 16,1-5 8-16,0 4-1 0,0 3-9 16,0-2 13-16,0 4-6 0,0-1 11 0,0-3-18 15,0 3-4-15,0 0 12 0,9 14 6 16,-7-17-17-16,-2-2 8 0,6 2-6 0,-1 1-4 15,-2-3 12-15,3 2 1 0,-2-4-4 0,2-4 3 16,-2 2-10-16,-1-2 21 0,0 0-7 0,0-2 16 16,1 0 2-16,-2-1-8 0,2 0 19 0,1-1-8 15,1 1 1-15,-1-2-21 0,0 0 15 16,-5 0 8-16,6 0-2 0,8 0 17 0,17-11-19 16,-17 6-15-16,3-3 24 0,-4 2-15 15,2 1 31-15,-2-3-21 0,-4 2 7 0,1 2 16 16,-4-2-26-16,-1 2 14 0,0-1-2 0,-2 1-14 15,0 0-5-15,0-1 52 0,-2 0-12 16,1 1-29-16,-1 0 10 0,0-1-6 0,0-1-37 16,-1 2 0-16,0 4 34 0,0 0-10 0,0-7-3 15,0 7-3-15,0-9-6 0,-11-4-1 16,7 8-2-16,-4-4 0 0,0 2 8 0,0 1-4 16,0 2-2-16,0 1-1 0,-4-3-2 15,-4 2 5-15,-1 0 9 0,3 2-27 16,5-1 5-16,-3 2-2 0,5 0-44 0,0 1-23 15,0-1-19-15,-2 1-40 0,3 0-17 0,1 0-50 16,5 0 18-16,0 0-191 0,-7 0-82 0,0 0 8 16,7 0 49-16,0 0 26 0,0 0 23 15,-8 0 25-15,2-8 8 0,6 5 8 0</inkml:trace>
  <inkml:trace contextRef="#ctx0" brushRef="#br0" timeOffset="503335.1492">18476 9068 310 0,'0'0'229'16,"14"-13"-49"-16,-14 13-14 0,0 0-40 0,19-25 13 15,-17 21-15-15,-1 0-22 0,-1 1 15 0,1-1-38 16,1 1-2-16,-1-2 15 0,1 1-22 0,-1 1 18 16,2-2-14-16,-1 2-2 0,-2-2-4 15,3 1-17-15,-2 0-4 0,1 0 12 0,2 0 1 16,-3 1 4-16,0-2-26 0,0 1 10 15,0 1 7-15,2-2-11 0,-2 1-3 0,2 1-4 16,-3 0-5-16,1-1-9 0,1-1 18 0,-2 2-21 16,0-1-4-16,0 0 10 0,0 4-9 15,0 0-10-15,0 0 14 0,0-8-16 0,0 8 6 16,0-6 0-16,0 6 7 0,-12-13 7 16,9 11-26-16,0-2 8 0,2 1 12 0,-2-1-24 15,0 1 20-15,-1 0-17 0,1-1 8 0,0 1-3 16,-1 1 1-16,0-1-3 0,3 0-4 0,-3 1 5 15,0 1 16-15,-1 0-19 0,0-1 0 16,0 2-9-16,5 0 7 0,0 0 13 0,-7 0-1 16,7 0-2-16,-10 0-18 0,2 0 11 15,8 0 10-15,-8 0-17 0,-14 17-3 16,9-10-1-16,5-1 8 0,0-1 5 0,4 1-9 16,-1 0 25-16,0 0-20 0,-2 7 12 0,1-1-11 15,1-1-8-15,-2 1 8 0,0 2 16 0,4-4-18 16,-1-1-2-16,2 0 19 0,1 1-19 15,-2-2 1-15,1-1 7 0,2-1-12 0,-1 1 17 16,0 1 2-16,1-8-3 0,0 6-9 0,0 0 12 16,0 1-13-16,0-1 22 0,0 1-1 0,0 3-12 15,12 12 7-15,-3-11 1 0,-2-3 19 16,-1 1-21-16,1-3-6 0,7 3 11 0,-6-2 4 16,1-1-2-16,3 2 5 0,1-1-14 15,-2-2 12-15,1 4-8 0,0-2-12 0,-1 1 6 16,3-2-5-16,-1 3 9 0,1-2-21 15,-1 3 15-15,2-2-3 0,0 2 3 0,-3-2-12 0,3 2 6 16,-4 0 2-16,1 2 15 0,1-2-19 16,-4 3 7-16,0-1-17 0,1 0 23 15,-2 1-13-15,-1 1 8 0,1 3 0 0,-2-4-3 16,-3 0-6-16,-1-2-1 0,-2 0 1 0,0-11 9 16,0 9-8-16,0 0 3 0,0 5 13 0,-14 17 4 15,11-20-20-15,-3 3 5 0,-3-1-1 16,-5 1 18-16,3 0-3 0,-2-4-2 0,-2 3-11 15,2-5 4-15,3-1-18 0,-6-1 14 0,2 1 1 16,3-4-3-16,0 0 8 0,-5 1-5 16,-1-2 1-16,5 1 6 0,3-2-22 0,-1 1 3 15,10-2 10-15,-8 0-4 0,1 0 10 0,0 0 14 16,-11-10-4-16,9 4-17 0,3-1-6 16,1 2 25-16,-1-1-17 0,4 0 12 0,0 0-5 15,1 0-1-15,1-1-13 0,-1 0 9 0,1 1-16 16,0-2 16-16,0 0-6 0,0-6 2 15,0 0-8-15,13-16 21 0,-8 14-9 0,0 1 20 16,0 7-28-16,1-9 6 0,-1 3 5 16,3-1 11-16,2 2 2 0,-4-1-18 0,2 1-2 15,-1 0 15-15,1 0-13 0,-1 0-4 16,-2 2 10-16,2-2 9 0,-2 1-29 0,4 0 24 0,-5 2 3 16,-4 1-18-16,0 1 7 0,1-2 11 15,1 3-9-15,0 0 8 0,2-10-25 0,-2 5 25 16,0 3-21-16,0 0 24 0,0 0-18 15,-2 3 7-15,0 6 10 0,0-8-16 0,0-3-5 16,0-1 24-16,-11-10-18 0,5 8-15 0,-1 1 9 16,1 1 25-16,1 3-12 0,-6-3 27 15,5 3-36-15,3 1-2 0,-2 1 4 0,0 1-4 16,1 2-7-16,0 0 10 0,1 0 13 0,0 0-43 16,1 1-24-16,-2-1-50 0,0 1-53 15,0 0 13-15,0-1-316 0,-9-4 21 0,2-8 50 16,-2 7-4-16,2-3 25 0,-1 2 25 15,-2-1 34-15,3 2 11 0</inkml:trace>
  <inkml:trace contextRef="#ctx0" brushRef="#br0" timeOffset="508914.6598">18384 5545 392 0,'0'0'189'16,"0"0"-31"-16,0 0-23 0,0 0 7 0,0 0-52 16,0 0 13-16,0 0-24 0,0 0-15 15,0 0 16-15,0 0-15 0,0 0-2 0,-14-9-7 16,12 12-32-16,0-1 26 0,1 2-12 0,-1-2 11 16,1 1-8-16,1 0-7 0,-2 0-5 15,2 0-11-15,-1-1-9 0,1 0 36 0,0-1-13 16,1 2 22-16,-1 1 17 0,0-4-6 15,0 0 13-15,0 0-1 0,7 1 0 0,-5-1-20 16,1-1 14-16,0 0 12 0,0 0-25 16,1-1-5-16,-3 1 12 0,2-1-15 0,0-1 9 15,-1 2-4-15,-1-3 15 0,1 2 3 0,-1 1-3 16,0-2-25-16,0 1 18 0,-1 1-23 16,1-1 3-16,-2-1-2 0,0 1-25 0,1 1 0 15,-4 1-7-15,2 1 8 0,-1-2-1 0,0 1 14 16,0 2-24-16,-1-1 30 0,-1 2-39 15,0 0 14-15,2-1-7 0,0 1 14 0,-1 1-27 16,1 0 28-16,0 0-14 0,1 2-11 16,0-2 13-16,1 0 1 0,-1 1 10 0,2-1-23 15,0 0 10-15,0-4-10 0,0 0-2 16,0 0 4-16,0 6-9 0,0-6 28 0,13 11-7 16,-9-10 2-16,-1-1 8 0,1 1-35 0,0-1 30 15,0-1 13-15,-1-3-18 0,1 2-4 0,-2 0 20 16,1-2-2-16,-2 1 14 0,2 0 7 15,-1-1-5-15,-2 0-10 0,2-1 11 0,-2-1-4 16,1 3-3-16,0-1-22 0,-1-1 22 0,0 5-3 16,0 0-4-16,0 0 8 0,0-8-47 0,0 8 24 15,0-6-9-15,-13-3 29 0,11 6-12 16,-1 2-34-16,-1-1 6 0,2 1 17 0,-2 0-2 16,2 2-4-16,-2 0 10 0,3 1 9 15,-1-1-11-15,2 0 4 0,-2-1-1 0,0 0 0 16,1 3-9-16,1 0 7 0,1-1 8 0,-1 1-8 15,0-2-24-15,1 3-16 0,0-2-3 16,1 0 21-16,-1-2 18 0,1 3 4 0,0-3-3 16,0 1-8-16,2 2-26 0,-2-2 32 0,2 1 10 15,-2-1-40-15,0-1 5 0,-2-1 23 16,1 2-25-16,0-1 22 0,-1 1-1 0,0 0 0 16,0-1 0-16,0 1 1 0,-1-1-25 15,-2 1 27-15,-2 0-8 0,0 0-6 0,-1 2 17 16,1-1-7-16,-9 4-26 0,3-4 14 0,4 3-5 15,-1-2 10-15,2 0-8 0,3 2 22 0,-4-3-4 16,3 0 14-16,1 1-32 0,0-2 3 0,1 0 6 16,0 1 2-16,0 0-39 0,1 1 23 15,-1-1 0-15,2 0 22 0,0-2-14 0,2-2 12 16,-1 2-25-16,1 1-7 0,2-1 25 16,-2-1-4-16,1 1-2 0,1 0 24 0,-1-3-23 15,0 2-8-15,1 0-4 0,0 0 40 0,-1 1-18 16,-1-1-4-16,1-1-11 0,0 2 2 0,1 0-1 15,-2-1 13-15,0 1-11 0,-2 0 11 16,0 0-6-16,0 0 10 0,0 0 2 0,0 0 11 16,0 0 7-16,0 0-3 0,0 0 5 15,0 0-9-15,0 0-3 0,0 0 11 0,7 0-20 16,-7 0 8-16,0 0-13 0,0 0 38 0,8-1 14 16,-8 1-31-16,0 0 9 0,-2 0-25 15,3 0 4-15,-1-2 10 0,0 1 31 0,0 1-35 16,-1-2-11-16,1 2 3 0,-2-1 22 15,1 0 14-15,0 1-15 0,1 1-6 0,0-2-10 16,-1 0-17-16,0 0 4 0,1-1 3 0,0 1 10 16,0 0-31-16,0 1 10 0,0-1 9 15,2 1 16-15,-2-1 8 0,0 2 1 0,0-1-26 16,1 1 8-16,-2-3 6 0,2 1-18 0,-1 0 37 16,1 1-26-16,-1 0-13 0,0-1-15 15,0-1 24-15,0 1 24 0,2-1-30 0,-2 1-15 16,0 0 10-16,0-1-3 0,1 0 11 0,-2 2-3 15,2-2 11-15,-2 1 23 0,2-1-34 16,-1 0-21-16,0 2 15 0,1 0 15 0,-1-3-7 16,-1 2-9-16,1 2-5 0,0-2 11 15,1 0 6-15,-1 1-17 0,-2 0 24 0,2 1 2 16,0-1-7-16,-1 0-17 0,0 1 46 0,1-1-19 16,0 2-26-16,-1-1 21 0,1-1-16 15,1 2 32-15,-1 0-24 0,-1-1 8 0,2-1 10 16,-2 0-17-16,1 1-12 0,0-1 14 0,1 1-13 15,-1 0 18-15,0-2 15 0,0 1 8 0,1-1-25 16,-1 1-8-16,0 1-1 0,1-1 14 16,1-1-9-16,-1 1-26 0,1-1 29 0,0-1 40 15,-2 2-50-15,0-1 32 0,0-1-6 0,0 2 15 16,0 0-34-16,1-1-2 0,0 1 18 0,-1 0-22 16,0 0 17-16,0-2-3 0,0 2-8 15,0-2 15-15,-1 4-10 0,2-2 0 0,-1 0 12 16,-1 0-33-16,2-1 24 0,0 0-7 0,2 0-3 15,-3 1-6-15,0 0 5 0,-1 0-36 16,0 1 22-16,1-2-29 0,-1 1-43 0,-1-1-28 16,0-1-7-16,0 1-62 0,1-1 18 15,-4 0-183-15,1-1-77 0,-2 2 17 0,1-1 41 16,0 1 9-16,-1-1 35 0,-11-1 0 16,7 1 13-16</inkml:trace>
  <inkml:trace contextRef="#ctx0" brushRef="#br0" timeOffset="515563.1638">18490 2437 298 0,'0'0'177'16,"0"0"6"-16,0-14-23 0,0 14-26 15,0 0-1-15,0 0-36 0,0 0-1 16,0 0 9-16,13-25-9 0,-13 23 7 0,-1 0-11 16,1-1-19-16,-1 1-10 0,0 1 9 0,1 0 3 15,-1-1-5-15,1 0-8 0,-1 1-12 16,1 0 5-16,-1-1-8 0,0 0-7 0,1 1 2 16,0-1-4-16,-1 2-1 0,-1-1 12 0,1-1-10 15,0 2-2-15,2 0-11 0,-2 0-10 0,0-1 6 16,-1 1-11-16,1 1 4 0,-2-1 10 15,3 0-11-15,-2 3-3 0,0 0-1 16,-1 0-9-16,1 0 3 0,1 1 18 0,-1-2-28 16,0 1 13-16,1 0 6 0,0 1-11 15,0-1-11-15,1 0 9 0,-1 0 9 0,2 1-12 16,0-2 11-16,-1 3 5 0,0-5-18 16,0 0 9-16,0 0 10 0,11 8 21 0,-9-8-4 15,1 0-3-15,0 1-2 0,0-2 15 0,0 1-4 16,0 0 2-16,1-1-12 0,-3-1 22 15,2-1-24-15,0 1 11 0,-1-2-11 0,-2 3 2 16,1-3 13-16,-2 1-8 0,2 0-21 16,-1 1 16-16,-1-2-5 0,-1 1-13 0,0-1-9 15,1 2 11-15,-1 1-10 0,0-1 5 0,-2-1 17 16,0 3-15-16,0-1-19 0,0 0 34 0,1 1-26 16,-1 0 13-16,0 0-20 0,1 1 13 15,0-1-16-15,0 1 18 0,-1 2-19 16,1-1 21-16,1 1 3 0,0 0-17 0,1-1-3 15,2 1 20-15,-3 2-10 0,2-2 12 0,0 3 2 16,0-3-18-16,2 0-1 0,-1-1 16 0,2 1-12 16,0 0 12-16,2-2-26 0,-1 0 7 15,1 2 28-15,0-2-15 0,1-1 0 0,-2 2 8 16,0-2 6-16,-1 1-11 0,1-1 25 16,0-1-3-16,-4 1-24 0,0 0 37 0,0 0-45 15,6 0 17-15,0-11 9 0,-5 8-12 0,0-2-6 16,-3 2-9-16,1 3-2 0,-1-3-5 15,-1 0 30-15,0 0 6 0,0 1-25 16,-2 2 5-16,-2-1-7 0,0 1 7 0,0 0-23 16,1 1 17-16,6-1 0 0,0 0-10 0,-11 0 19 15,3 0-6-15,-12 12 11 0,9-9-15 16,7 1 12-16,-1 1 3 0,-1-3-24 0,3 2 14 16,1-1-9-16,-1 1-13 0,1-2 10 0,1 1 12 15,1-1 0-15,1 0-15 0,0-2 3 16,4 1 14-16,-3-1-11 0,3 0 0 0,-2 0 17 15,0-1-13-15,1-1-4 0,-1 2 11 0,1-1-6 16,0-2 15-16,0 2-6 0,-2-1-14 16,1 1 14-16,0-1 3 0,-3 1-31 0,2 0 8 15,0-1 13-15,-2 1 13 0,0-2-26 16,-2 2 21-16,0 1-15 0,-1 0 0 0,-1 1-3 16,-1 2 8-16,0-2-1 0,0 1 5 0,-1 1 4 15,-5 5-16-15,1-4-7 0,4 0 18 0,0-2-8 16,1 0-11-16,1 0-9 0,1 1 7 0,0-1-9 15,2 0 2-15,-1 1-6 0,1-2-11 16,0 2-3-16,1-2 8 0,0 2-7 0,0-3 7 16,0 0 8-16,0 0 23 0,0 0-6 0,0 0 4 15,12 2 5-15,-9-3 1 0,-1 0 10 16,1 0-8-16,-2 0 26 0,3-1-17 0,-2 0-3 16,1 0 8-16,-1 0-4 0,1 1-6 15,-1-1 7-15,-1 1-3 0,2-1 9 0,0 0-7 16,-2 0 31-16,-1 2-17 0,3-4-13 0,-3 3 20 15,2 1-3-15,-1 0-21 0,-1-2 6 16,1 1-9-16,0 0-5 0,-1 1 3 0,2-2-2 16,0 1-10-16,-2 0 33 0,0 1-21 15,0 0-18-15,0 0 22 0,0 0 6 0,0 0-21 16,0 0-8-16,0 0-36 0,0 0-16 0,0 0-44 16,0 0-7-16,0 0 12 0,3-5-195 0,-4 6-109 15,2 1 29-15,-1 0 25 0,-1-1 22 16,1-1 18-16,0 1 15 0,-2 2 11 0</inkml:trace>
  <inkml:trace contextRef="#ctx0" brushRef="#br0" timeOffset="522959.7078">18192 1494 307 0,'0'0'179'0,"0"0"-38"0,0 0-1 0,0 0-32 16,0 0-2-16,0 0-51 0,0 0 13 0,0 0 34 16,0 0-27-16,0 0-8 0,0 0 24 0,0 0-10 15,0 0-22-15,0 0 17 0,0 0-3 16,0 0-32-16,0 0 19 0,0-12-6 0,0 12-13 16,0 0 10-16,0 0 0 0,0 0-9 15,0 0-3-15,0 0 1 0,0 0-18 0,0 0 2 16,0 0-9-16,0 0 16 0,0 0-15 0,0 0 2 15,0 0-14-15,0 0 13 0,0 0 10 16,0 0-20-16,0 0-5 0,0 0 8 0,0 0-27 16,0 0 24-16,0 0-2 0,0 0-11 0,0 0 18 15,0 0-4-15,0 0-6 0,0 0-4 16,0 0-5-16,0 0 25 0,0 0-12 0,0 0-6 16,0 0 7-16,0 0-3 0,0 0-11 0,0 0 8 15,0 0-6-15,0 0 37 0,20 0-16 16,-17-2 15-16,1 1-8 0,-1-1 4 0,1-1-7 15,-3 0 9-15,1 1 25 0,2-3-30 16,-2 2 7-16,2-1 1 0,-2-1-3 0,0 1 15 0,-1 0-13 16,1 0 10-16,0 0-18 0,0 0-11 15,-2 1 32-15,0-1-28 0,1 0 17 0,-1 4-18 16,0 0 16-16,0 0-22 0,0 0 4 16,0-6-18-16,0 6 6 0,0 0 14 0,0 0-4 15,0-8 1-15,-1 8-9 0,-1 1 15 16,-1 1-19-16,2 0 9 0,-1 0-6 0,0 1 14 15,1-1-25-15,0 0 11 0,0 2-2 16,0-2-2-16,1 1 4 0,0 0-16 0,2 0 2 16,-1-1 2-16,2 0 1 0,3 0 23 15,-2 1-4-15,1 0-15 0,-1-2 4 0,1-1-2 16,-1 2 8-16,0-1-9 0,1-1 8 0,-2 0 7 16,0 0 4-16,0-1 9 0,-3 1-19 0,0 0-7 15,0 0 11-15,0 0-10 0,6-12-4 0,-7 8 7 16,1 0 11-16,-2-1-14 0,0 0 21 15,0 1-26-15,-6-6 6 0,-1 2-10 0,4 1 15 16,1 0 15-16,-1 2-12 0,1 1-12 16,0-1 5-16,1 1-13 0,0 1 9 0,1 1-1 15,0-1 8-15,1 1-12 0,-3 0 9 0,1-1 11 16,1 2-1-16,0-1-4 0,1 1-9 0,-2-1-14 16,1 2 18-16,1 0-13 0,1 0-11 0,0 0-31 15,0 0-22-15,0 0-73 0,-7 11 13 16,7-6-282-16,-2 0 29 0,0-1 24 0,0 13 10 15,-2-5 22-15,3 0 32 0</inkml:trace>
  <inkml:trace contextRef="#ctx0" brushRef="#br0" timeOffset="524078.56">18256 4520 595 0,'0'0'188'0,"0"0"-41"0,0 0-32 0,0 0-5 15,0 0-7-15,0 0 6 0,0 0-8 0,0 0-24 16,0 0-9-16,-19-7-8 0,17 8-5 0,0 1-9 16,0-1 12-16,2 2-19 0,-2-1 6 0,2-1-13 15,-1 0 3-15,0 0-1 0,0 1 18 16,1-1-5-16,0 0 4 0,-1-1-2 0,0 0 24 16,1 0-1-16,0 0-9 0,1 0 1 0,0-2 7 15,0-2-28-15,1 2 0 0,0-3 25 16,-1 2-15-16,2-1 12 0,-3-1-28 15,0 1 11-15,0 0 12 0,0 0-11 0,0 1-8 16,1-1 1-16,-2 1 0 0,1 3-9 16,0 0-12-16,0 0 19 0,0 0-36 0,0 0 18 15,0 0-23-15,0 0 25 0,-9-6 17 0,7 7-31 16,0 0-7-16,0 0 6 0,1 2 3 0,0-3-12 16,1 2-11-16,-2 0 11 0,4-2-9 15,-2 3 10-15,-2-1-13 0,2-2 2 0,0 1 14 16,2-1-8-16,-2 3-3 0,1-3 11 15,1-2 6-15,-1 1-6 0,1 1 8 0,-1-1 8 16,0 0 10-16,1-1 18 0,0 0-21 0,-1 1 7 16,1 1 5-16,0-1 16 0,-2 1-17 15,2-2-1-15,-2 2-16 0,1-2 33 0,-1 0-30 16,1 2 22-16,-2-2-30 0,1-1 2 16,0 2-35-16,0 0-29 0,-1-3-22 0,-1 2-31 15,-1-3-46-15,2 2 14 0,-11-5-274 0,-1 0 30 16,-3-1 29-16,-2 0-44 0,-4 2 61 0,-2-2-13 15,-4 2 65-15,-2 2-45 0</inkml:trace>
  <inkml:trace contextRef="#ctx0" brushRef="#br0" timeOffset="524810.2553">16903 4385 517 0,'-2'-3'190'0,"1"-1"-9"0,-1 1-11 0,1-1 6 16,-1 1-29-16,2 1-13 0,-1-1 13 0,-2 0-27 16,1 0-18-16,0 1-12 0,1 0-1 15,0 1-12-15,-2-1-11 0,1 0 6 0,2 2-24 16,-2 0-3-16,1 0 9 0,0 0-23 16,0 1-2-16,0 0 0 0,0 0 9 0,1 2-5 15,0 0-17-15,-1-1-11 0,2 0 28 0,-1 0-33 16,-1 1 17-16,1-2-7 0,-1 2 8 0,1-2 8 15,2 1-14-15,-2-1-11 0,-1 1 16 16,2-1 1-16,1 0-18 0,0 0 4 0,-2-1 11 16,2 0-19-16,1-1 9 0,1-1 8 15,-1-1 8-15,-2 0 11 0,0-1-4 0,2 1 12 16,-1-1 7-16,0 2-1 0,-2-2-1 16,0-1 11-16,1 3-16 0,-1-3 1 0,0 2-18 15,-1 0 26-15,0 0-9 0,1 3-26 0,0 0 13 16,0 0 14-16,0 0-12 0,0-9-12 15,-10 1 19-15,10 4-9 0,-2 3-16 0,2 0-1 16,-1-1 11-16,1 1-6 0,-2-1-9 0,0 0 5 16,0 1 5-16,1 1-9 0,-1-1-1 15,1 2-19-15,0-1-24 0,-1 0-5 0,0 0-49 16,-1 0-19-16,1 1 11 0,0-2-178 16,-1 1-165-16,2 0 30 0,0-2 26 0,-2 1 33 15,1-2 14-15,-2 0 19 0,3 0 8 16</inkml:trace>
  <inkml:trace contextRef="#ctx0" brushRef="#br0" timeOffset="525427.6189">16839 3494 227 0,'0'-2'250'0,"-1"-2"-40"0,2 3-80 0,-1 0 12 16,0-1-11-16,0 2-10 0,0 0-37 15,0-2 5-15,0 2-14 0,-2 0-21 0,1 2 10 16,1-2-2-16,0 2-22 0,0 0-5 0,0-2 2 15,-1 2-4-15,1 0-3 0,-1-2 5 16,3 2-15-16,-2-1-9 0,0 0 14 0,0-1 10 16,1 2-5-16,1-2 11 0,-1 0 3 0,2 0 25 15,-1-2-29-15,0 0-12 0,2 0 25 16,0-2 5-16,0 1 11 0,0 0-6 0,-1-2 19 16,0 2-16-16,1-1-13 0,-1 1 12 15,-2-2 11-15,1 0-14 0,-1 1-12 0,1 2-2 16,-2-3-7-16,2 2 16 0,-2 0-22 15,0 3 0-15,0 0-7 0,0 0 0 0,0 0-6 0,0-8 8 16,0 8-2-16,0-6-16 0,0 6 16 16,0 0 0-16,0 0-10 0,0 0-15 0,0-7-14 15,0 7-13-15,0 0-50 0,0 0-24 16,0 0-30-16,0 0 11 0,0 0-263 0,0 0 27 16,0 0-50-16,0-6 24 0,-12-3 53 15,11 7-3-15,-2 1 6 0</inkml:trace>
  <inkml:trace contextRef="#ctx0" brushRef="#br0" timeOffset="526143.8874">16743 2490 274 0,'0'-5'225'0,"-1"2"-39"0,1 0-19 16,0 1-14-16,0-1-30 0,-1 0-21 0,0 2 2 15,-2 1-30-15,6-1-27 0,-6 2 19 16,1 0-13-16,2 2 3 0,-1 1-28 0,-1 0 15 15,1 2-8-15,-1 0 12 0,1 0-20 16,-1 1 4-16,2 0-13 0,-2-1 19 0,2 1 0 16,0-1-22-16,0 0 3 0,0-6-12 0,0 0 16 15,0 7-17-15,0 0 12 0,0-7-12 0,0 8-3 16,11 2 28-16,-7-5-4 0,-1-4 12 16,0 0-10-16,-1 0 10 0,2-1 2 0,-1-2-7 15,1 2-8-15,-2-3 7 0,0 0 14 16,0 1-9-16,-1-3-19 0,5 2 9 0,-4-1 12 15,0 0-1-15,-2 0-16 0,1 1-2 0,0-2-17 16,-2 2 25-16,0-1-23 0,1 0 24 16,0 4-15-16,0 0-4 0,0 0 21 0,0 0-15 15,0-6 4-15,0 6-20 0,0 0-5 16,0 0 16-16,0-8-4 0,0 8 13 0,0 0-14 16,0 0 9-16,0 0-15 0,0 0-8 0,0-6 16 15,0 6-3-15,0 0 13 0,0 0-21 16,0 0 3-16,0 0 6 0,0-6 9 0,0 6-14 15,0 0-11-15,0 0 15 0,0 0-12 0,0 0 14 16,0 0-13-16,0 0 14 0,2-9-40 0,-1 12-34 16,2 1 6-16,-4-1-173 0,0 3-170 15,0-1 43-15,0 2 10 0,-1-1 51 0,2 3-23 16,-15 17 17-16</inkml:trace>
  <inkml:trace contextRef="#ctx0" brushRef="#br0" timeOffset="547096.7867">18468 6472 244 0,'0'0'92'0,"0"0"3"0,0 0-35 16,0 0 2-16,0 0 25 0,0 0-11 15,0 0 14-15,0 0 14 0,0 0-16 0,0 0-8 16,0 0-32-16,0 0 4 0,0 0 5 16,0 0 4-16,0 0-23 0,0 0 39 0,0 0 16 15,0 0-14-15,0 0-2 0,-14 0-2 0,14 0 5 16,0 0-12-16,0 0-21 0,0 0 8 16,0 0-5-16,0 0-15 0,0 0 7 0,0 0-7 15,0 0 4-15,0 0-37 0,0 0 19 16,0 0 5-16,0 0-4 0,0 0-10 0,-14 0 10 15,14 0-20-15,-19-15 17 0,15 18-28 16,2 1 32-16,-1-1-7 0,-1 2-3 0,0 0 13 16,2 0-21-16,-1-1 0 0,0 2-2 0,1 0-6 15,0 0-1-15,1-1-8 0,-1 0 9 16,0 0-17-16,2-1 39 0,0 0-10 16,0 0-6-16,-2 1-19 0,2-2 27 0,-2 0 7 15,2-1 0-15,-1 0 16 0,1-2-8 0,0 0-26 16,0 0 8-16,0 0 22 0,0 0-7 15,0 0 3-15,0 0-11 0,-4-10 13 0,4 8-23 16,-2-3 10-16,0 3-14 0,1-2 22 0,-2 2-18 16,1-1 21-16,-1 1-30 0,0 2-11 15,-1 0 31-15,4 0-9 0,0 0 10 16,-24 10 3-16,12-2-15 0,1-1 4 0,1-2-10 16,2 2 8-16,1-1-16 0,5-2-11 0,-2 0 27 15,0 2-9-15,2-1-11 0,0-2-11 16,0 0 17-16,1 2 21 0,0-2-19 15,0 0-6-15,1 0 15 0,0 1 0 0,0-4 5 16,0 0-15-16,3 1-2 0,-1-1 9 16,0 0-1-16,0 0 20 0,2 0-23 0,-2 0 0 15,0 0 19-15,0 0-1 0,0-1 17 0,-1 1-17 0,1-2 12 16,0 0-19-16,0 2 5 0,-1-1-8 16,0-1-11-16,0 1 13 0,1-1 0 0,0 1 14 15,-1 1-32-15,1-1-8 0,-1 0-8 16,-1 0-33-16,2-1-51 0,1 1 10 0,-1 0-84 15,1-2-130-15,-1 0-42 0,0 0-9 16,3-1 55-16,-2 0 9 0,5-7-30 0</inkml:trace>
  <inkml:trace contextRef="#ctx0" brushRef="#br0" timeOffset="567956.0616">31387 7522 385 0,'-13'0'180'0,"13"0"-1"16,0 0-47-16,0-14 25 0,0 14-44 15,0 0-7-15,0 0-7 0,0 0-17 0,0 0-11 16,0 0-30-16,0 0 47 0,0 0-12 16,0 0-11-16,0 0-30 0,0 0 36 0,8 0-39 15,1 7 4-15,3 2 10 0,-3 2 4 16,1-1-20-16,3 1 16 0,0 4-17 0,3 0-19 16,2 2 26-16,-3 2-11 0,2-1 10 0,0-1-15 15,1 4 1-15,0-5-16 0,1 1 10 0,0 4-12 16,-2-2 24-16,1 0 11 0,5-3-3 15,-3 5-34-15,-4-3 16 0,1 0-4 16,-2 2 2-16,3-4 0 0,-3 2-16 0,-2 2 10 16,2-1-4-16,-3-4 20 0,-2 0-12 0,-2 1-11 15,3-3 4-15,0 2-1 0,-5-3 0 0,2-2-19 16,-1 1 28-16,-2-4-9 0,-1 0 15 0,-1-3-9 16,0 1 10-16,0 0-23 0,-1 0 14 15,0-3-23-15,-1 1 13 0,-1 1-33 0,2-3-76 16,0 1 10-16,-1-2-231 0,-1 0-15 0,0 0 12 15,0 0 35-15,-1-13 31 0,-1 6-40 16</inkml:trace>
  <inkml:trace contextRef="#ctx0" brushRef="#br0" timeOffset="568403.9455">31888 7505 474 0,'0'-12'273'0,"1"1"-23"0,-1 3-5 0,3-9-6 15,-3 17-38-15,0-10-20 0,0 1 12 0,0 2-40 16,0 0-23-16,0 7 3 0,0-7-41 16,0 7 2-16,0 0-13 0,0-8 17 0,0 8-30 15,3-7 6-15,-6 9-39 0,-2 1 14 0,-7 7-14 16,-7 2 9-16,2 3-9 0,0 5-24 15,0-3 15-15,-3 2-16 0,1 1 0 0,-1 2 5 16,-5 0 11-16,4 0-14 0,0 3-9 0,-3 2 27 16,1-5-25-16,0 0-1 0,1 4 14 0,-3-2-1 15,2-1-8-15,1 0-7 0,1-2 2 16,-1-1 1-16,0 0 9 0,2-1 0 0,-1-2-1 16,1 5-15-16,0-3 7 0,1-2-9 15,-1 0 11-15,0-1-7 0,0-2-1 0,2 3-8 16,-3-3 18-16,2-3-19 0,1 2 31 0,2 1-8 15,4-2 1-15,-3-1-8 0,2-2-11 16,-1 1-10-16,0-1 18 0,4-2 17 0,0 0-12 16,1-1-26-16,5-2-10 0,-1 0-12 0,-2-3-57 15,-1 1-20-15,8-2 12 0,-12 0-306 16,-17-11-15-16,10 7 43 0,-1-4 7 0,-4 1 28 16,0-3 13-16,-6-1 9 0</inkml:trace>
  <inkml:trace contextRef="#ctx0" brushRef="#br0" timeOffset="569219.2996">29003 7424 247 0,'-2'-7'239'0,"2"3"-27"0,-2-2-13 0,2 2-24 0,0 0 0 15,1-1-39-15,0-1-8 0,-2 1-13 16,2 2-7-16,-1-1-3 0,0 4 11 16,0 0-13-16,0-7-13 0,0 7-26 0,0-8-5 15,0 8-5-15,0-7-5 0,0 7-9 0,11-16 20 16,-10 10-32-16,0 3 10 0,1-1-2 0,-1 3-8 16,1-1 7-16,0-3-16 0,-2 5 6 15,2-3-1-15,-2 2 13 0,4 1-19 16,-1-2-5-16,0 4 14 0,2-4-21 0,1 4 13 15,-1-2-16-15,12 9-10 0,-4-3 11 16,1 0 17-16,-2 2-4 0,3 3-23 0,-1-3 16 16,-2 3-10-16,4 2-3 0,-4-1 4 15,3 1 3-15,-3 1-8 0,2 1 4 0,-2 0 0 16,0 2 17-16,2-2-11 0,-2 4-9 0,2-2-1 16,-1-3 3-16,2 6 17 0,-1-2-16 15,1 2 4-15,-1-1 13 0,2 0-2 0,-2 1-10 16,4-2-10-16,-2-2-3 0,1 1-1 15,-1-2 4-15,-2 0 19 0,1-1 0 0,0 2-22 16,-2-4 16-16,0 1-2 0,1-2-4 16,0 1-9-16,-1-2 6 0,-3 0-14 0,2-1 16 0,-2-2-3 15,2 0 4-15,-4 0-2 0,2-3-9 16,-4 1 9-16,0-1 15 0,0-3-21 0,0 3 6 16,-2-1-4-16,9 3 6 0,-2 0-6 0,0-5 5 15,-3-1 8-15,0 0-49 0,-8 0-11 16,9 0-37-16,3 0-5 0,17-13 9 0,-14 5-133 15,-2-3-133-15,-1-1 24 0,0-3 23 16,-1 0-43-16,-2 0 20 0,2-3 2 0</inkml:trace>
  <inkml:trace contextRef="#ctx0" brushRef="#br0" timeOffset="569786.0674">29954 7383 360 0,'1'-17'283'0,"1"0"-12"0,-2 7-53 15,0-1-11-15,0-1 3 0,0 0-9 16,0 0-27-16,0 4-13 0,0 1 5 16,0 7-20-16,0-9-24 0,0 9-5 0,0-7-27 15,0 7 5-15,0-8-29 0,0 8-7 16,0 0-15-16,0 0 22 0,0 0-16 0,-8-10 3 0,5 14-23 16,0 2 9-16,-3 9-3 0,0 1 6 15,-2 0-34-15,0 1 3 0,-1 0-2 0,2 3 5 16,-4 1-2-16,1-4 19 0,-1 6-16 15,4-4-6-15,-2 4-10 0,3 3 22 0,-4-3 2 16,3 3-2-16,-1-1-28 0,-1 3 8 0,1 0-7 16,0-3 8-16,2 1 17 0,-2-1 0 15,1 1-11-15,-2 0-11 0,0-1 23 0,5 1 8 16,-4 0-29-16,0-1-11 0,-2 1 12 0,0-1-22 16,0 0 13-16,-1-1 8 0,1-1 2 15,-1 1-14-15,-4-3 21 0,2-1 11 0,-2-1-26 16,3-1 19-16,-2-1-19 0,3-1 15 15,-4-3-17-15,4 1 3 0,1-4 3 0,-1-1 32 16,0 1-31-16,2-4-13 0,3-3 31 0,-2-1-2 16,3 1 8-16,-1 0 8 0,1-3 34 15,3 1-22-15,-3-1-26 0,5 0 17 0,0 0 14 16,0 0-25-16,-9 0 0 0,9 0 17 16,-8 0 2-16,-4-12-22 0,7 10 17 15,1 0-20-15,2-1 16 0,0 0 0 0,-2 1-36 16,0 0 18-16,1 0 4 0,-1-1 8 15,1 0-1-15,1 1-2 0,0 1-39 0,-1-1-11 16,1 1 8-16,0 1-43 0,2 0-13 0,0 0-2 16,0 0-57-16,0 0-5 0,0 0-33 0,-7 0 5 15,-1 14 15-15,5-10-267 0,1 0 16 0,0 0 38 16,-2 3-4-16,0 7 58 0,-1-3-26 16,3-4 57-16,-1 8 5 0</inkml:trace>
  <inkml:trace contextRef="#ctx0" brushRef="#br0" timeOffset="570170.3749">29356 8514 494 0,'0'2'280'0,"0"0"-36"16,1-2-46-16,0-1-15 0,2-1-18 0,4 0-6 16,-1 1-31-16,0-1-10 0,14-2-23 0,0-1-23 15,4-2 5-15,2 1 8 0,0 0-21 0,3 2-5 16,2-2 15-16,-2-1-23 0,-1 2-17 16,3-1 15-16,-4-1-27 0,1 1 30 15,0 0-9-15,-1-3-25 0,2 3 33 0,-3-1-5 16,2-2 4-16,0 4-13 0,-5-1-23 0,0-2 2 15,0-2 4-15,1 3 2 0,-6 1-9 16,-1-1-8-16,-1 3 4 0,-4 0-6 16,-2 0-6-16,-2 2 16 0,0-1-2 0,-3 2-4 15,0-1-33-15,-1-2-28 0,-1 3-55 16,0 0 13-16,0 1-248 0,-1 0-61 0,0-1 31 16,-2 1 41-16,0 0 22 0,-8 0 13 0,2 1 9 15</inkml:trace>
  <inkml:trace contextRef="#ctx0" brushRef="#br0" timeOffset="570584.6467">29506 8670 398 0,'-1'1'249'0,"1"-1"-25"16,-1-2-28-16,3 1-7 0,3 1-46 0,-1-4-9 15,2 3-22-15,11-2-12 0,1-1 2 0,-1-3-22 16,6 1 4-16,0-1-22 0,3 0-8 15,-2 0 12-15,3 2-34 0,-1-5 18 0,2 3 18 16,0-1-35-16,1-1-11 0,-1 0 10 0,-2 3 6 16,-4-3 8-16,1 1-18 0,-4 4-2 0,-1 0 10 15,-3-1-13-15,-5 0 26 0,-1 2-21 16,-1-1-16-16,-4 3 5 0,0 0-5 0,0-1 3 16,-1 1-2-16,1 1-6 0,-2-2-30 15,1 1-7-15,1 1-49 0,-1 0 9 0,0-2-90 16,0 0-169-16,-2 0-36 0,1 1 17 15,1 0 33-15,-1-2 33 0,2 0 12 0</inkml:trace>
  <inkml:trace contextRef="#ctx0" brushRef="#br0" timeOffset="580613.0473">27193 10993 371 0,'0'0'112'0,"0"0"-18"16,0-14 36-16,0 14-24 0,0 0-9 0,0 0-40 16,-22-26 22-16,22 23 21 0,-2 0-61 0,-1 1 21 15,1 0 5-15,0-1 10 0,2 2-15 0,-2-1-15 16,2-1-8-16,0 1 6 0,0 1-9 15,-2 0 18-15,1-1-14 0,0 2-3 16,0-2-39-16,-1 1 45 0,2 0-3 0,0-1-20 16,0 2-6-16,0 0 3 0,0 0-25 0,-2 0 22 15,2 0-26-15,0 0-3 0,0 2 31 0,0-1 1 16,-2 0-5-16,2 1 17 0,-3 2-20 16,3-1 2-16,0 1-15 0,-2 1 5 0,1 0 5 15,-1 1-4-15,0 1 23 0,2 0-16 16,0 11-4-16,0-4 3 0,-4 6-21 0,2-4 16 15,-1 0-11-15,1 1 1 0,0 2 3 0,0-7 10 16,-2 5 5-16,4-6-14 0,-4 0 22 16,4 2-6-16,0-13-8 0,0 9 3 0,0 1 2 15,0 3 3-15,0 0-12 0,0 0-5 16,0-2 28-16,0-2-10 0,0 0 8 0,0-1-14 16,0 0-28-16,0 0 46 0,0-2-23 0,0 0-2 15,0 2 25-15,0-2-15 0,0 0 5 0,0 1-29 16,0-1 15-16,0-6 8 0,0 9 4 15,0-4-24-15,0-5 26 0,0 8-2 0,0-2 8 16,0-6-6-16,0 7-5 0,0-7 22 0,0 6-7 16,0-6 19-16,0 0-23 0,0 7 18 15,0-7-4-15,0 0-7 0,0 7 0 16,0-7 2-16,0 0 12 0,0 0-26 0,0 0 17 16,0 6 5-16,0-6-11 0,0 0-3 0,0 0 2 15,0 0-9-15,0 0-9 0,0 0 24 0,0 0-6 16,0 0-8-16,0 6 12 15,0-6-29-15,0 0 13 0,-8 6-5 0,8-4 5 0,-2-2 1 16,2 0-18-16,0 0 19 0,0 0 6 16,2 0-19-16,0 0 6 0,-2-1-1 0,0 2-6 15,0-2-3-15,0 0 2 0,2 1 8 16,-2 0-3-16,0-1 9 0,-2-1-17 0,2 1 7 16,0-1 11-16,2 1-24 0,-2-2 5 0,0 3-1 15,0-2 21-15,-2 1-7 0,2 0 3 16,0-2-11-16,0 0-8 0,0 3 4 0,0-3-1 15,0 1 6-15,-2 1-3 0,4 0-5 16,-2-1 5-16,-2 0 12 0,2 1-18 0,0-2 7 16,0 3-6-16,2-1 10 0,-2-1-5 0,-2 1-5 15,4 1 19-15,-4-1-17 0,4-1 6 16,-2 1-6-16,-2-1 6 0,2 1 7 0,0 1 3 16,0 0-20-16,0 0 1 0,0 0 14 15,0 0-11-15,0 0 0 0,0-7 0 0,0 7 9 16,0 0 6-16,0-7-18 0,0 7 3 15,0 0-8-15,0-6 16 0,0 6 4 0,0 0-8 16,0-7 5-16,0 7-13 0,0-6 9 16,0 6 15-16,0 0-23 0,0-7-9 0,0 7 20 15,0 0 4-15,0 0 7 0,0 0-15 16,0-7 5-16,0 7-17 0,0 0 10 0,0-6 2 16,0 6 4-16,0 0 1 0,0-7-10 0,0 7 8 15,0 0-10-15,0-6 2 0,0 6-3 0,0 0 15 16,0-8 7-16,0 8-25 0,0-8 18 15,0 8 5-15,0-7-15 0,0 7 12 0,0-8-2 16,0 8-6-16,0-7 3 0,0 1-15 16,0 6 9-16,0-8-2 0,0 8 16 0,0-8-18 15,0 1 1-15,0 7 14 0,0-7-13 0,0 7-4 16,0-9 11-16,0 3-7 0,0 6 15 0,0-9-22 16,0 1 4-16,0 1 3 0,0 7 2 15,0-10 4-15,0 3-5 0,0 0 5 16,0 0 3-16,0 0-8 0,0 0 8 15,0 0-7-15,0-5-7 0,0 0 11 0,0-1 8 16,0 1-8-16,0 2 11 0,0 0-17 0,0 0 0 16,0 3 17-16,0 0-10 0,0-1-7 0,0 1 3 15,0-1-2-15,0 1 5 0,0 1-6 0,0-1-3 16,0 0-6-16,0 0 26 0,0 1-17 16,0-2-1-16,0 2 21 0,0-1-14 15,0 7-7-15,0-9 16 0,0 1-15 0,0 0-16 16,0 2 28-16,0 6-11 0,0-8-6 0,0 1 8 15,0 7-8-15,-5-17 20 0,5 12 3 16,0 0-18-16,0 1 5 0,0-1-9 0,-2 2 5 16,2 3-1-16,0 0 2 0,0 0-2 0,0-7 19 15,0 7-19-15,0-8 20 0,0 8-21 16,0 0-11-16,0-7 9 0,0 7 5 0,0 0 1 16,0-7-10-16,0 7 8 0,0-8 3 15,21-8 3-15,-8 7-17 0,3-3 12 0,2 1 5 16,-2 0-12-16,3 1 11 0,0-2 1 15,1 2-6-15,-2 1 9 0,2-1-16 16,-2 0 10-16,0 2-2 0,0 1 13 0,-2-1-12 16,-1 1 9-16,-2 1 2 0,-2 3-20 0,-1-1 13 15,-3-1-3-15,2 4 7 0,-3-3-1 16,1 2-22-16,-2 0 8 0,-1 1 9 0,1-1 14 16,-1 1-15-16,0 0 12 0,0-1-12 0,0 1-17 15,0 1 33-15,0-1-15 0,-1 0 2 0,-3 1-10 16,0 0-8-16,0 0 24 0,6 0-12 15,-6 0-43-15,0 0-25 0,14 14-25 0,-14-7 9 16,0-1-165-16,-5 11-139 0,-1-2 23 16,-3 1-15-16,-2-3 19 0,-1 2 68 0</inkml:trace>
  <inkml:trace contextRef="#ctx0" brushRef="#br0" timeOffset="581031.4681">27223 11120 379 0,'0'1'170'0,"0"-1"-51"16,2 0 14-16,-2 0-19 0,4 1 6 0,-4-2-46 15,4 1 15-15,-1 0-10 0,2 0-23 16,-3 0 12-16,4-1 3 0,-1 0-7 0,-1 0-10 16,1 1 2-16,-1-2 8 0,4 0-28 0,0 2-8 15,15-7 13-15,-8 3-4 0,-4-1-6 16,7 1-21-16,-1 0 25 0,0 0-13 0,1-1 5 16,-2 0-17-16,4 3 14 0,-5-4 13 15,2 2-11-15,1-3-9 0,-3 3 8 0,-2 2-1 16,-3-2 12-16,-2 1 0 0,-1 0-14 15,-1 1 3-15,0 0-3 0,-1-1 6 0,-1 1-8 16,-2 2-1-16,2-1 16 0,-1-1-19 0,-1 1 8 16,0 1 0-16,-2-2-12 0,0 2-23 0,0 0-16 15,0 0-52-15,-9 2 1 0,5 0 7 16,0-2-223-16,-3 0 20 0,2 0 21 0,-2-2-67 16,3 0-2-16,1 2 38 0</inkml:trace>
  <inkml:trace contextRef="#ctx0" brushRef="#br0" timeOffset="581597.6245">28023 10449 304 0,'1'-6'195'0,"0"1"-56"0,0 1 19 16,0 0-25-16,-1 0-9 0,2 0-30 16,-2 0-3-16,0 0-10 0,2 2-21 0,0-2 25 15,-2 2-37-15,0 1 1 0,0 0-30 16,0 2 39-16,-2-1-28 0,0 1 2 0,1 2 23 15,-3 1-26-15,4 1-8 0,-4-1 13 0,-1 8-22 16,-4 1-14-16,3-1 32 0,-1 3-10 16,-1 1-15-16,-3 0 7 0,1 2 4 0,4 2 2 15,-4 1 9-15,-1 4-5 0,2 0-2 0,0 3-23 16,2 0 28-16,-2 2-15 0,1 1 18 16,1 1-9-16,0 0-6 0,0 1 3 15,4 0-25-15,0 0 12 0,0 0 0 0,3 1 2 16,0-18 5-16,0 9 4 0,0 4-28 15,11 33 14-15,-4-30 13 0,4 0 16 16,-2 0-19-16,4-1-5 0,3-2-15 0,0 2 21 16,4-2-4-16,2-2 8 0,1-2-7 15,0 0 2-15,-1-4 12 0,1-1-10 0,1-3-31 16,0-1 31-16,-3-2-1 0,2-2 9 0,1 0 0 16,-2-2-7-16,-1 0-6 0,2-4 14 0,-5 2-18 15,1-5 6-15,0 0-14 0,-6 1 0 0,-4-3-34 16,2 1 4-16,-11-2-167 0,0 0-172 15,8 0 21-15,-8 0-9 0,22-18 7 16,-16 9-8-16</inkml:trace>
  <inkml:trace contextRef="#ctx0" brushRef="#br0" timeOffset="582045.7936">28341 10631 212 0,'0'-7'243'0,"0"1"-40"0,0 0-34 0,2 1-29 16,-2-1 7-16,2 2-17 0,-2 0-22 0,1-1-1 15,1 1-17-15,-2 4-26 0,5-6 11 16,-1 3 1-16,1 2-35 0,1-1 13 0,2 1 6 16,0 1-17-16,1 0-9 0,4 0-10 15,7 0 30-15,16 13-25 0,-17-6-8 0,0 1-7 16,1 2 6-16,-1 0 2 0,0 2 9 0,0 1-34 16,0 0 18-16,0 1-4 0,2 1 3 0,-5-2 12 15,1 0-19-15,-1 3 7 0,-1-4-13 16,1 1-10-16,0 1 17 0,-5-3 4 15,5-2 6-15,-3 3-7 0,-3-4-5 0,0 1 9 16,-5-1-1-16,2-3-5 0,6 3-11 0,-10-1 12 16,1 0 3-16,3-1 3 0,-3-3-9 15,-2 1 4-15,1-2-23 0,0 1-16 0,-1-1-8 16,-2 1-24-16,2-3 7 0,-2 2 5 0,-2-4-191 16,3 2 18-16,-2-5 17 0,1-2-142 15,2 1 18-15,2-13 9 0</inkml:trace>
  <inkml:trace contextRef="#ctx0" brushRef="#br0" timeOffset="582429.9402">28959 10475 581 0,'1'-5'240'0,"0"0"-60"0,1 2-6 0,-2-2-23 15,1 4-14-15,1-1-2 0,-2-1-28 0,0 2-26 16,0 1 19-16,2 0-8 0,-2 3-19 15,0-2-27-15,1 2 23 0,-1 3-22 0,0 0-3 16,-3 12-9-16,3-12 8 0,0 7-4 16,-10 20-3-16,3-9-25 0,1 3 25 0,-1-2-10 15,-1 4-5-15,0 1-6 0,-1 1 4 0,-4 2-8 16,1 1 20-16,2 1-29 0,-5 1 2 16,3-3 13-16,-2 0-8 0,3 1-4 0,1-5-3 15,-2 2-3-15,2-2 3 0,0 0 21 0,-2-3-15 16,4-1 5-16,1 0-25 0,2 2 18 15,-6-2 6-15,4-2-6 0,2-3-9 16,-3-2 5-16,4-4-4 0,-2 0 24 0,2-3-22 16,2-4-13-16,1 0 24 0,-1-1-18 0,1-1 4 15,-1-1 23-15,2-1-11 0,0-1-19 0,0 1-19 16,-1-1-84-16,3-4 12 0,-1 2 8 16,2-4 10-16,0 1-307 0,11-10 8 0,-1-4 66 15,0-1-15-15,6-6 16 0</inkml:trace>
  <inkml:trace contextRef="#ctx0" brushRef="#br0" timeOffset="582897.2591">29725 10263 543 0,'1'3'156'0,"-1"-1"-33"0,0 4-14 0,-1 0-9 15,-2 11-15-15,3-7-31 0,-11 20 18 16,8-11-34-16,-4 0 21 0,-1 3 1 0,3 0-19 15,-3 1 25-15,-1-1-26 0,3 2 2 16,-1 1-23-16,1 3 13 0,0-2-7 0,-1 1 22 16,0 3-15-16,-1-1 14 0,1 0-27 0,-2 2 21 15,3 0-7-15,-3 0-11 0,2 0-17 16,0 0 16-16,0-1 2 0,-3-2-18 0,4 1 27 16,-1-2-13-16,-1 0-19 0,1-2 14 0,0 3 12 15,0 0-20-15,-1-5-9 0,4-2 26 0,-3 1-4 16,3-4-7-16,0 1 12 0,1-9-19 15,-1-1 0-15,2 0 7 0,-1-2-12 0,1-1 10 16,1 0-2-16,-1-1-17 0,0-1 12 16,2-1 3-16,-2 1 8 0,0-1-10 0,1 1-33 15,0 0 2-15,1-4 3 0,0 0-297 0,0 0-52 16,-1 0 32-16,2-5 33 0,0 0-11 16</inkml:trace>
  <inkml:trace contextRef="#ctx0" brushRef="#br0" timeOffset="583329.7835">29949 10543 317 0,'4'-3'226'0,"0"1"-34"16,1 1-35-16,-1 1 4 0,0 0-17 16,3 0-25-16,1 0-9 0,1 0-25 0,19 12 28 15,-10-5-34-15,2 2 10 0,-1 2-28 0,-2 2 10 16,3 2-15-16,0 1-2 0,-5 1 9 0,3 3-15 16,-1-1 0-16,0 1 0 0,1 0 4 15,-2 1-7-15,0-1-6 0,0 1 5 0,1 0-1 16,-1-1-26-16,-1 0 2 0,0-2-3 15,0 1 5-15,0 2-1 0,-1-3-2 0,2-2 14 16,-4-1-21-16,1-2 0 0,-2-1-3 16,0-1-10-16,-1 0 3 0,-2-4 9 0,-3 0 9 15,0 0-29-15,1-3 9 0,-1 0 12 0,-2-2-2 16,-1 2 15-16,0-2-30 0,1-1 7 16,-1 0-12-16,-2-1-58 0,0 0 13 0,0 0 5 15,0 0-170-15,6-13 20 0,-6 8 16 0,-2-14-185 16,2 9 26-16,0-5-37 0,-13-18 5 15</inkml:trace>
  <inkml:trace contextRef="#ctx0" brushRef="#br0" timeOffset="583678.5566">30379 10624 400 0,'0'-5'247'0,"-1"0"-24"0,0 1-45 16,1 0-12-16,0-1-26 0,0 3-13 15,0-2-26-15,0 1 9 0,-1 1-21 0,-1 2-12 16,2 1-13-16,-2 1 8 0,-2 1-22 0,0 0 15 16,-6 12-4-16,0-3-25 0,-1 8-5 15,1 0 6-15,-4 1-16 0,2 1 14 16,0-1-11-16,-1 0 6 0,1 2-21 0,-4-1-12 16,0 3 12-16,-3 0 7 0,1-2-6 0,0 1 8 15,-2 1-12-15,3-3 2 0,-2-1 9 16,2 0 4-16,2-2-7 0,-1-1 0 15,1 2-3-15,0-2-15 0,3-4-7 0,-1-1 25 16,2 0-13-16,2-3 9 0,2-2 2 0,2-1-10 16,0-1 1-16,1-2 1 0,2 1 18 15,-1-3-24-15,1-1-5 0,0 2-7 0,0-2-36 16,0-1-33-16,2 0 7 0,0 0 7 0,0 0 6 16,-5-13-322-16,6 5 23 0,4-11-16 15,1-3 16-15,2-3 85 0</inkml:trace>
  <inkml:trace contextRef="#ctx0" brushRef="#br0" timeOffset="584313.7771">30773 10183 360 0,'3'-3'217'0,"1"-1"-22"0,0 2-22 0,1-1-45 16,-1 0 13-16,1 3-30 0,2 0-5 16,-1 0 2-16,1 1-26 0,1-1-26 0,16 13 1 15,-8-5 9-15,-1 3 12 0,-3 1-35 0,2 4-18 16,-1 0 23-16,-1 3 9 0,1 0-22 0,0 4-23 16,2-3 19-16,-5 3-2 0,0 0-3 15,1 4 25-15,-6-1-17 0,2 3-9 0,-2 4 14 16,-1 5-10-16,0 2-10 0,-1 2 0 15,-3-20 7-15,0 11 15 0,0 6-25 0,0 3-8 16,-18 43 18-16,9-41-5 0,-1 0-6 0,-5 0-5 16,0-1-6-16,1 1-8 0,-5 0 21 15,2 1-9-15,-4 0 19 0,-2 0-11 0,3 0-3 16,2-4 4-16,-1 0-13 0,1-4 0 16,3-2-5-16,0-2 14 0,-1-4-18 0,1-2 10 15,2-2 4-15,0-3 7 0,0-2-9 0,-3-1-13 16,1-1 13-16,2-2-1 0,0-3 14 15,1-1-13-15,3 0 10 0,-2-2-6 16,4-4-11-16,0 0 14 0,3-1-2 0,1-2 1 0,-1-1 10 16,1-1 8-16,0-1-34 0,0 0 11 15,0 0-10-15,0 0 0 0,3 0 9 0,0 0-1 16,0 0-15-16,-7 0-22 0,7 0-14 16,-14-10-28-16,11 9 7 0,-9-9-190 0,1 2-132 15,-1-3 27-15,-2 0 22 0,-1 1 32 0,2-5-13 16,-1 2 18-16</inkml:trace>
  <inkml:trace contextRef="#ctx0" brushRef="#br0" timeOffset="596372.8005">27059 12352 234 0,'0'0'155'0,"0"0"-25"16,0 0 5-16,0 0 0 0,0 0-33 0,-14 0-34 15,14 0 15-15,0 0 7 0,-15-19 7 0,15 16-23 16,0 0-1-16,-2 0-9 0,2-1-16 16,-1 0 18-16,1 2-13 0,-3-3-3 0,6 2-23 15,-3 3 4-15,0 0 14 0,0 0-3 0,0-9-16 16,0 3 1-16,0 6-14 0,0-8-7 15,9-3 34-15,-7 5-20 0,7-5 1 0,-4 1 1 16,-3 2-2-16,3 2 13 0,-1 0-20 0,1 0 7 16,3-4-4-16,-4 2 2 0,4-4-17 15,-3 5 19-15,1 0-3 0,-2 1 6 0,-1 1-19 16,1 0 6-16,0 2 13 0,-2 0-17 0,2-2 6 16,0 2-4-16,0-1-2 0,-1 2-17 15,1-2 22-15,0 2 3 0,-2 0-14 0,3-2-5 16,0 2 14-16,-1-1-13 0,1 0 9 0,-1 0-7 15,1 1 8-15,1 0 0 0,1-1 3 16,6-3-7-16,-4 1 0 0,7 2-2 0,-7-1-11 16,0 2-4-16,0 0 11 0,-2-1 4 0,0 2 14 15,-1-1-24-15,2-1 17 0,7-2 11 16,-5 3 3-16,0 0-20 0,-5 1-13 0,3-1 36 16,-3 2-11-16,2-1-11 0,0 0 11 15,-1 1 0-15,-6 0-16 0,0 0 0 0,9 0 8 16,1 0-9-16,-2 0 15 0,6 0-9 15,4 0 8-15,-1 0-11 0,-1 0 13 0,1 0-29 16,-2 0 22-16,19 9 16 0,-14-6-20 0,-2 0 8 16,0 1-14-16,2-2-10 0,-2 2 17 15,0-3 15-15,-3 2-17 0,3 2-10 0,-4-1 17 16,4 0-1-16,-3 0-3 0,-3 0-6 16,-1-2 7-16,5 5-1 0,-5-3 4 0,-2-2-10 15,1 2 1-15,-2-3 17 0,-1 2-11 0,9 3-13 16,-5-2 13-16,-1-1 13 0,-2-1-15 15,1 0-4-15,-1 0 4 0,-1 0-6 0,3-2 11 16,-2 0-3-16,11 0-11 0,-8 0-18 0,2 0 29 16,7 0-1-16,20-12-3 0,-19 9 0 0,2-3-22 15,-6 0 28-15,4-3-7 0,0 2 1 16,-2 0 3-16,-1-1-3 0,1-1 5 0,0 1 12 16,0-3-9-16,0 5 0 0,0-6-16 15,-3 2-15-15,1-1 20 0,0 0-1 0,0 3 9 16,-3-3-15-16,0 5 8 0,-4 0 9 15,4-2 7-15,-2 0-7 0,-3 1 1 0,1 3-13 16,1-4 13-16,-2 2-2 0,1 2-12 0,-4 1-2 16,2 0 13-16,-3 0-1 0,3 0 0 0,-3 2-21 15,0 1 13-15,0-3 9 0,1 3-22 16,-1-2 18-16,2 0 7 0,0 2-6 0,-1-1-1 16,2 0-3-16,9-1 8 0,-4 1 4 0,-1-1-10 15,-1 2 2-15,0-1-7 0,0 1 7 16,-2-2 3-16,0 2 3 0,1 0-16 0,1 0 14 15,1 0-4-15,0 0-5 0,-1 0-8 0,-1 0-4 16,5 0 19-16,2 0 1 0,-1 0 1 16,20-8-5-16,-22 3 1 0,2 3-4 0,0-1-4 15,2-2 3-15,0 2 10 0,-1-1-10 16,1-1 17-16,-3 0-7 0,2 2-2 0,-1-4-17 16,-3 0 14-16,0-1-4 0,3 1 8 15,-3-3-8-15,0 4 10 0,1-3 16 0,-1 2-15 16,-3 1 9-16,3-3-18 0,0-1 13 0,-5 2-8 15,5 0-2-15,-2-1 1 0,1 0 2 0,-1 4 1 16,-5 0-9-16,1-1-1 0,-1 2 22 0,2 0-13 16,-2 1-7-16,-1 1-1 0,1 0-1 15,-2-1 4-15,1 2 4 0,1 0-5 0,0-1-13 16,-1 1 15-16,-1 1-9 0,3 0 4 0,-3 0 13 16,2 0-3-16,-6 0-1 0,0 0-5 15,9 0 10-15,-1 0-24 0,14 9 30 0,-11-6-18 16,4 4 11-16,-5-3-7 0,0 1-12 15,4 0 2-15,-3-1-8 0,5 1 8 0,-5-2 9 16,-4 0-2-16,3 0 2 0,-1-1 7 0,-1 0-9 16,1-2 1-16,10 2-13 0,-4-2 10 15,-2 0 11-15,-13 0-14 0,13 0 21 0,3 0-1 16,-2 0-25-16,16-13 9 0,-11 8-1 0,-8 1 16 16,-1 0-7-16,0 2 5 0,-2-1-13 15,-2 0-8-15,2 0-5 0,-3 1 14 0,0-2 3 16,1 2-2-16,-1 1 3 0,1-2-9 15,-1 1 5-15,0 0 0 0,-1 1-6 0,0-1 7 16,1 1 17-16,2-1-24 0,-2 1 12 0,1 0-11 16,-6 1-3-16,0 0 17 0,8 0-15 15,-1 0 6-15,1 0-6 0,-1 0-5 0,-1 0 12 16,0 0-7-16,-6 0 24 0,27 12-16 16,-15-9-6-16,-3 0 5 0,-1-1-16 0,-1 0 11 0,2-1 4 15,-3 0-4-15,1 1-15 0,-1-1 22 16,0 1-20-16,1-2 25 0,1 1-17 0,-8-1 13 15,7 0 10-15,7 0-14 0,2 0-8 16,2 0 13-16,0 0 13 0,1 0-7 0,19-11 9 16,-20 7-19-16,-1 1 11 0,-2-1-16 0,-1 1 6 15,-3 0-10-15,3-3-12 0,-3 1 32 16,0 1 4-16,-3 2-12 0,6-3-9 0,-3 2 9 16,-3 1-9-16,-1 0-1 0,-2 0-1 15,1-1 14-15,1 3-16 0,-2-2 15 0,0 1-5 16,0 0-2-16,2-1-6 0,-2 2 5 15,1-1-8-15,0-1 12 0,0 2 17 0,2 0-18 16,-1-1 2-16,1 1-1 0,-2 0 1 0,2-1-9 16,-1 1-13-16,-1 0 9 0,2-1 7 0,0 1-4 15,0-1 15-15,10 1-15 0,-8-1 5 16,1 1 0-16,-2 0 2 0,0 0 12 0,-2-2-1 16,0 2-14-16,-2-3 15 0,1 2-2 0,1-1-12 15,9-3 2-15,-2-1-5 0,-1 0 15 16,-1-2-29-16,-3 3 11 0,3-3 14 0,-4 2-7 15,5 0-2-15,-6 0 9 0,1 1 8 0,-2 3-6 16,2-2-16-16,-3 0 3 0,0 2-6 16,-1-3 7-16,0 3 10 0,0-2-8 15,0 2-18-15,-1 0 16 0,1 0 2 0,0-2 0 16,-1 1-3-16,1 0 27 0,0 0-24 0,1 1 14 16,-1-2-9-16,1 3-3 15,-1-2 2-15,-1 1 13 0,0 0-11 0,2-1-5 16,-1 1-5-16,0-1 11 0,2 0-21 0,-2 1 13 15,0 1-1-15,-1-2 10 0,2 1-11 0,-1 0 0 16,3 0 7-16,-2 0 7 0,0 0 1 16,9-4-15-16,-4 1 2 0,-1 3 5 0,-2-1-6 15,-2 0-3-15,2-1 7 0,-1 4 2 0,0-2 0 16,-2 0-6-16,11-3 17 0,-5 1-3 16,3-1-7-16,-2 2-6 0,0-1-2 0,3-2-6 15,5-1 27-15,-4 1-11 0,4 1 11 16,1-3-26-16,-2 1 3 0,1 1 1 0,-1 1 15 15,-2 1-13-15,-2 2 12 0,-3 0 3 0,-2-1-18 16,-1 1 11-16,-3 0-10 0,1 0-4 16,-1 1-7-16,1-1 21 0,-1 1 6 0,1-2-9 15,-2 2-10-15,0-1 8 0,1 2 0 0,-1-2-3 16,0-1-1-16,-1 2 8 0,2-1 4 16,-1 1 11-16,-2-1-18 0,1 1 1 0,0-1-8 15,-2 1 23-15,1 0 5 0,0 1-23 16,0-1 4-16,-1 0 5 0,1 1 2 0,0-1-15 15,-2 1 18-15,1-1-32 0,1 1-20 16,-2 0-15-16,1 0-29 0,0 0 7 0,-1-1-240 16,0 1-67-16,0 0 43 0,0 0 22 0,0 0-23 15,-13-10 1-15</inkml:trace>
  <inkml:trace contextRef="#ctx0" brushRef="#br0" timeOffset="610381.7402">18365 815 354 0,'0'-13'197'16,"0"13"-16"-16,0-14-30 0,-21-7 1 15,21 20-21-15,3-6-6 0,-7 7 5 0,5-6-29 16,-6 2-6-16,3 0-16 0,4 4 11 0,-5-1-27 16,-1-2-1-16,5 1-20 0,-1 1 31 15,0 1-44-15,-1 1 23 0,-1-1-22 0,1 2 5 16,-1-1-18-16,2 2-2 0,-1 2 4 16,0 0 8-16,-4 3-2 0,1-1-5 0,0 1-9 15,5 2 3-15,-1-10-1 0,0 7 0 0,-12 9-3 16,12-16 5-16,0 0-10 0,0 8 5 15,0-1-1-15,0-7-10 0,0 7 10 0,0-7-2 16,0 0-7-16,0 0 10 0,0 0-2 0,11 4 1 16,-10-7 14-16,4-4-19 0,-2 5-15 15,5-4 11-15,-3 0-19 0,0 0 20 0,-2-2 9 16,1-3 0-16,-2 0 7 0,0 3-15 0,2 2-7 16,-5-1 6-16,1 4-3 0,-3-2 9 0,-1 2 0 15,-1-1-5-15,-5 7-17 0,2-2 30 16,-1-1-22-16,-5 3 10 0,4-5-14 15,3 2 4-15,-8 15-10 0,8-9-6 0,4 0 18 16,-1-2-30-16,1 6-21 0,0-5 23 0,3-2-17 16,0-3-10-16,0 0 22 0,11 10 22 15,-4-7-9-15,-3-1 26 0,5-1-13 0,-2-4-25 16,-1 0 31-16,2 0 8 0,-2 1 15 16,4-2-4-16,-3-2-2 0,-1-1 12 15,0-2 18-15,-5 5-5 0,1-3-25 0,1 3 22 16,-6 0 1-16,4 0-9 0,-3-1-11 0,3 3-1 15,-5-3-5-15,-1 0 7 0,1 3-12 16,0 2 14-16,1 0-37 0,-4-2 9 0,3 2-41 16,-3 0-2-16,4 8 6 0,-2-4-152 0,5-1-159 15,-4-4-5-15,4 3 18 0,0-2 4 16,1 4-9-16</inkml:trace>
  <inkml:trace contextRef="#ctx0" brushRef="#br0" timeOffset="613765.1841">18244 785 231 0,'1'3'100'16,"-1"-3"11"-16,0 0-14 0,0 0-15 15,0 0 15-15,0 0-13 0,0 0-10 0,0 0-11 16,0 0-5-16,0 0-8 0,0 0-44 0,0 0-1 16,0 0 1-16,0 0 23 0,0 0-2 0,28 17 12 15,-25-10-4-15,4-7-34 0,-2 11 2 16,2-11-1-16,-2 7 1 0,1 1 40 0,2 0-6 16,-2 1-1-16,1-1-5 0,-4-1-29 15,8-3 1-15,-3 5-4 0,-2 0 1 0,0-2 7 16,-2 2 3-16,-2 0 10 0,4-2-7 15,0 2-2-15,-3 2 0 0,1-4-6 0,-2 0 4 0,5 4 1 16,-4-4-1-16,2 1 7 0,0 4-2 16,-5-12-2-16,0 7-8 0,0 0-11 0,10 8 0 15,-9-5 14-15,2-1 13 0,-2-1-10 0,2 4-1 16,-2-6-1-16,-1-6-10 0,0 12-7 16,0-3 45-16,0-1-26 0,0 1-13 0,0 2 33 15,0-1-47-15,0 2 22 0,0-3-12 16,0-1 28-16,0 3 12 0,0-3-37 0,13 14 12 15,-12-10 2-15,3-2 6 0,-2 2-25 0,1-4 16 16,-1 0-7-16,1 0-4 0,1-2 6 16,-1 0-13-16,-1-1 0 0,1 2 1 0,-2-2-1 15,1 1 36-15,0 0-4 0,4 6-26 0,-2-3 1 16,2 3-26-16,2 1 3 0,-5-2 38 16,-2-3 9-16,2-2 8 0,1 0-29 0,2 7 1 15,-2-3 0-15,3-3 0 0,3 2 17 0,-5-2-5 16,0 2-16-16,-1-3 23 0,0-1-41 0,0 0 23 15,0 1-4-15,0-1 41 0,7 3-52 16,-9 0 14-16,3-1-17 0,3-1 28 16,-4-1-7-16,0 0 3 0,1 0 4 0,-1 0-1 15,5 5-19-15,-2-5 3 0,-1 1 9 0,2 5-8 16,1-1 7-16,-2-1-2 0,1 1 12 0,-2-1-25 16,-1-2 11-16,5 4 22 0,-6-2-8 15,6 4-9-15,-5-4-3 0,2-3 19 0,5 4-16 16,-3 0-18-16,3 0 40 0,-1 0-4 0,-2 1-2 15,-1-2-45-15,3 0 9 0,-2-1 28 16,-2 1-10-16,3 1-18 0,-1 1-16 0,-1-1 40 16,1 0-8-16,3-1 26 0,-3 3-7 0,0-2-16 15,1-1 7-15,-2 1 0 0,0 2-16 16,3 1-14-16,-2-4 12 0,0 1 43 0,1 1-23 16,2-3 18-16,-3 4-37 0,2-3 8 0,-1 0-29 15,0-1 46-15,-5 0-20 0,7 0 6 16,-2 1-28-16,-2-2 14 0,1 0 4 0,5 2-23 15,-2 0 48-15,-2-1-11 0,2 1-2 16,1 2-36-16,-4-4 42 0,3 1-22 0,1 2 28 16,2-2-3-16,2 3-27 0,-4-3 35 0,1 1-17 15,-2-1 7-15,3 0 5 0,-1-2-22 16,2 2 6-16,-3-1 8 0,0 1 14 0,3-1-35 16,3 0 29-16,-6 2-53 0,0-2 55 15,1 1-41-15,-1-2 23 0,0 1 9 0,0 0-4 16,-3 2 9-16,0-3-41 0,-2-2 28 0,3 5-20 15,-2-3 31-15,-1 0-38 0,4 2 39 0,1-1 12 16,-3 0-51-16,1 0 29 0,0 3 8 16,-3-3-1-16,4 1-3 0,1 1 5 15,-5-3 17-15,3 7-36 0,-4-5 11 0,3 0 6 0,-1 3-5 16,2-3-2-16,-2 2 0 0,1 0-46 16,-6-1 52-16,5-5-12 0,0 5 15 0,-1-2-35 15,-2 0 44-15,3 5-24 0,-1-1 31 16,-1 0-43-16,-1-2 32 0,0-2-17 0,-1 2 8 15,-1-1-5-15,-2-1 2 0,6 5-4 0,-2 2 10 16,2 1 7-16,-4-6-19 0,1 0 10 16,1 3 12-16,-1-1-11 0,-1-2-3 0,0 0-8 15,-2-2 2-15,0-1-23 0,4 9 18 16,-3-4-1-16,1-1 15 0,0-3-3 0,-3 1-8 16,1 0-15-16,0-2 41 0,6 9-32 15,-6-4-6-15,4 4 28 0,-3-3-6 0,2 1-13 16,-1-1 12-16,2 1 10 0,-1 1 0 0,-1 2-19 15,1-3-5-15,-2 1 17 0,-1-3-5 16,6 2 0-16,-2-3 3 0,1 5-23 0,-1-3 42 16,-3 0-18-16,3-5 9 0,6 4-20 15,-5 0 17-15,2 4-10 0,-4-7-9 0,1 1-4 16,2 3 18-16,-2-3-17 0,0 3 24 0,-2-5-5 16,1 0 5-16,0 1-15 0,-1-3 5 0,-2 1 15 15,1 0 1-15,-1-1-20 0,0 1 8 16,0 0 5-16,0-1-11 0,0 0-12 0,3 10 12 15,1-1 11-15,-2-3-28 0,0-1 15 16,0 5 4-16,-1-5-5 0,0-1-2 0,0 1 9 16,0-1-3-16,3 5-23 0,-1 1 31 15,2-2-6-15,-1 1 7 0,1-1 1 0,0 2-14 16,-1-4-16-16,-1-1 5 0,-1-2 2 16,3 6 9-16,0-2-10 0,0 2 12 0,-1-4 4 15,-2-3-2-15,4 6-8 0,0-1 2 16,2 0-5-16,-5-3 6 0,1 0 9 0,-1-2-12 0,0 0 11 15,-2-1-9-15,4 8 8 0,1-3-9 16,-6 0 10-16,2-1-2 0,4 3-11 0,-4 1 2 16,3-1 20-16,4 3-8 0,-3-2-8 0,0 2 14 15,0-4-2-15,2 2-12 0,3-1 27 16,-2 1-24-16,2-3 16 0,-5 0-10 0,4 3-13 16,2 0 10-16,-2-2 0 0,3 0 13 15,-3 1-17-15,2-2 2 0,0 2 4 0,-4 1 3 16,2-2-2-16,1 2 0 0,-1-3-15 0,0 2 15 15,-4 0-13-15,7 1 3 0,-4-1-4 16,1 1 7-16,1 1 0 0,-1-3-6 0,1 1 0 16,-1-2-4-16,-3 4 25 0,2-2-10 15,-1 4-15-15,0-5 1 0,1-1 6 0,-2 2-16 16,-2-4 11-16,2 4 4 0,-1-3 5 0,-2-1 3 16,-1-2 0-16,2 6-10 0,1-5-1 15,-2 1-8-15,1 2-4 0,1 0 13 0,2 0 8 16,-3 1 1-16,1 4-4 0,1-2-5 15,1 1 8-15,-1 1-10 0,-1-3 7 0,2 1-3 0,1 0-2 16,-3-2 22-16,4 1-26 0,-3 2-1 16,-1-3 35-16,4-1-15 0,-5 2 1 0,1-1-16 15,0 0 4-15,0 1-8 0,-2-1 24 16,0 3-7-16,1-2-22 0,-1-1 31 0,1 1 2 16,0 0-5-16,-3 2-18 0,-1-3-1 0,2 2 5 15,-3-1 7-15,3 3-8 0,2 1 9 0,0-2-13 16,-4 1 2-16,-1 0 3 0,1 0-4 0,-1-2 0 15,0 1-3-15,-1 3 4 0,0-3 8 16,-1-3-4-16,0-2 4 0,0 2 9 16,0 3-13-16,0 2 27 0,0-2-25 0,-12 18 20 15,9-14 9-15,0-2-14 0,-1 2 6 0,-3-3 12 16,3 2-32-16,-1 0-1 0,-1 1 7 0,4 1 10 16,-3 4-13-16,-3 0 3 0,5-2 5 15,-2 0-3-15,1-1 22 0,0 3-35 0,-3-4-12 16,4 0 13-16,-2-2-3 0,2 0-6 15,-2-1 25-15,-2 2-13 0,2-3-8 0,0 0-8 16,0 1 23-16,0-2-9 0,0 1 4 0,0-1 4 16,-1 0-14-16,-1-3 16 0,2 0 2 0,-2 0-17 15,0 0 21-15,0 2-6 0,-3-1-10 0,4-5-9 16,-1-1 7-16,-3 3 6 0,-2-1 6 16,1 0-8-16,-2 0 10 0,1 1 1 0,0 0-39 15,-1-3 20-15,0 1-3 0,1 1 7 0,1 1 4 16,-1-1-1-16,2 1-7 0,-2-1-8 15,1 3-2-15,0 0 14 0,-2-2-5 0,4 0 19 16,-3 2-21-16,1 0 12 0,2-2-16 16,-2 3 32-16,-1-2-35 0,4 2 6 0,-3-2-11 15,1 1 11-15,0-1 16 0,-1 0-12 0,1 3-16 16,-3-4 41-16,2 3-39 0,-2-3 22 16,2 2-21-16,-1-4 7 0,-1 7 31 0,0-1-18 15,-1 1 0-15,1-2-7 0,-1 2 31 16,2-3-26-16,-2 2-9 0,0 0-3 0,2-1-6 15,-1 2 20-15,-2-1-27 0,1 0 9 0,-2 0 27 16,2-1-1-16,-1 1-9 0,0 0-19 16,3-1 20-16,-3 1-3 0,-1 0-4 0,1 1-18 15,-2 0 31-15,1 1-23 0,1-1 6 16,0-1 26-16,-2 2-25 0,-1 1 19 0,1-1-5 16,4-1-16-16,-5 1 6 0,-1 1 11 0,4 1-3 15,1-2 7-15,-2 2 13 0,-1 1-22 16,4-1-8-16,2-1 13 0,-4 1-25 0,-1 1 3 15,3 2 13-15,3-4-20 0,-1 2 7 16,-3-2 29-16,2 2-19 0,-1-4 14 0,2 1-33 16,-1-1 44-16,2-1-22 0,-2 0-16 0,-1 0 34 15,2-1-14-15,3-6-10 0,-4 7 7 16,1-3 24-16,-1 0-20 0,1-1-8 0,-2 4-21 16,4-1 19-16,-3-1-3 0,1 1-13 15,4-2 30-15,-5 3-27 0,-1-4 28 0,-1 3-11 16,2-1 5-16,0 3-10 0,-3-1 4 15,5-2 1-15,-5 3 12 0,3-1 2 0,-2 0-37 16,1 0 49-16,1-2-20 0,-2 1-20 0,1-2 19 16,0 3 25-16,2-1-39 0,-2-1 1 0,-1 2 11 15,2 0 32-15,-2 0-34 0,-1 1-12 0,1-1 29 16,-2 1-34-16,1-1 19 0,0 1-15 16,-2 0-14-16,4-2 15 0,-3 4 34 0,1-2-34 15,-2 0 3-15,3 1 0 0,0 1 17 16,-1-2-20-16,-2 2 40 0,3-1-29 0,-5-1-6 15,4 4 15-15,1-5-31 0,0 1 0 16,0 1 16-16,1 1-1 0,-3-2 17 0,3 2-2 16,-6-5-17-16,7 7-8 0,-2-5 55 0,3-1-45 15,-4-3 25-15,-3 3-32 0,8 3-3 0,-5-2 10 16,1 0 2-16,0 1 13 0,2-3-15 16,0 2 2-16,-4 1 23 0,2-2 2 0,-1 1-12 15,-1-2-4-15,2 1-6 0,1 1 12 16,1-2-23-16,3 1 45 0,-1 0-25 15,-1-1-12-15,1 2-11 0,2-3 46 0,-1 1-19 16,-2 1-15-16,4-1-18 0,-1-1 40 0,-3 2 7 16,9-5-29-16,-6 7-6 0,3-8 17 0,-4 4-28 15,3-2 20-15,-3 3-19 0,7-1 8 16,-7 3 19-16,1-4 25 0,6-2-55 0,-6 4 18 16,-1 0 2-16,4-2 28 0,0-3-42 0,-2 1 10 15,3-3-5-15,0 0 41 0,1 1-4 16,-5 6-2-16,3-4-11 0,-2 0-2 0,-1 2-13 15,2-1-1-15,1-1 1 0,1-3 8 16,0 2 3-16,0 0 10 0,0-3-9 0,1 2-12 16,1-4 0-16,-1 3-9 0,1 0 20 15,-2-2-13-15,0 1-10 0,1 2 30 0,0-3-2 16,1 2 0-16,0 0-46 0,0-2 12 0,-1 2 14 16,1-2 10-16,0 1-2 0,2-1-22 15,-2 1 29-15,1-1-11 0,-1 0 4 0,1-1-28 16,0 1 3-16,-1-3 32 0,0 1-31 0,1 2 19 15,-2-3 6-15,3 1-36 0,0-1-28 16,0 0-3-16,0 0-76 0,2-12-37 0,1-6 16 16,-3 7-321-16,8-28 60 0,-4 8 52 15,2-5-11-15,0-2 13 0,2-9 65 0,-3-8 3 16,2-9 10-16</inkml:trace>
  <inkml:trace contextRef="#ctx0" brushRef="#br0" timeOffset="614601.296">18366 1011 440 0,'0'-13'118'16,"0"13"-15"-16,0 0-16 0,0 0-8 0,-13-13 6 16,13 13-9-16,-15-18-8 0,15 18-22 15,-2 0 2-15,0-1-9 0,2 1-10 0,0 0 9 16,-1 0-8-16,1-3-13 0,1 3-1 0,-1 0-3 15,2 0 2-15,0 0 1 0,-6 1-3 0,2 2-2 16,1-1 2-16,-1-1 23 0,0 5-2 0,-2-1-6 16,1 0-6-16,-1 4-3 0,-2 4-2 15,0 0-1-15,4 1-39 0,-1-1 3 0,3-4 2 16,-1 5-4-16,0-3 2 0,-4 3 32 16,5 3 21-16,0-4-2 0,0-4-4 0,0 2-56 15,0 4 14-15,0 1 0 0,0-1 39 0,0 0-18 16,0-2-11-16,0 0 2 0,0-2-2 15,0 1 3-15,0-2-49 0,-7 18 19 0,3-11-66 16,0-5-75-16,-2 1-75 0,2-1-76 16,1-2-6-16</inkml:trace>
  <inkml:trace contextRef="#ctx0" brushRef="#br0" timeOffset="614863.7453">18270 1931 212 0,'1'3'180'0,"-1"1"-49"0,0-2-9 0,-1 3-13 16,1-1-11-16,0 2-10 0,0-1-40 15,-1 1-1-15,0-1 31 0,0 1-27 0,1-6-4 16,0 11-6-16,0 0-5 0,-6 13-68 0,6-24-52 16,0 9-140-16,0-2 12 0,0 0-150 15</inkml:trace>
  <inkml:trace contextRef="#ctx0" brushRef="#br0" timeOffset="615031.0096">18250 2432 264 0,'2'4'152'0,"-1"-1"-24"0,0 2-3 0,0-1-28 16,2 0-12-16,-2 1-61 0,-1 1-99 16,0 0-129-16,-1-1-94 0</inkml:trace>
  <inkml:trace contextRef="#ctx0" brushRef="#br0" timeOffset="615219.5651">18362 2895 270 0,'2'6'176'0,"-2"-1"-29"0,0 1-21 16,0-1-11-16,-2-1-28 0,2 1-3 15,-1-1 1-15,1 1-35 0,-1-1-8 0,0-1-208 16,1-3-131-16,0 0-37 0</inkml:trace>
  <inkml:trace contextRef="#ctx0" brushRef="#br0" timeOffset="615446.6695">18406 3955 237 0,'-2'19'224'16,"-2"-1"-24"-16,4-7-60 0,-6 17-4 16,3-14-20-16,1 0-3 0,0-5-43 15,-2 1-10-15,0 4-27 0,1 1-2 16,-1-4-131-16,-5 2-118 0,2-1-89 0,2-3 36 15</inkml:trace>
  <inkml:trace contextRef="#ctx0" brushRef="#br0" timeOffset="615645.8801">18332 4873 398 0,'2'17'188'0,"-2"2"-40"0,0-12-30 0,0 6-32 16,0 1 11-16,0 2-15 0,0-1-29 0,0 2-7 15,0 1-59-15,0 0-68 0,0-3-73 0,0-1-164 16,0 2 21-16</inkml:trace>
  <inkml:trace contextRef="#ctx0" brushRef="#br0" timeOffset="615812.7734">18391 5529 504 0,'0'7'227'0,"0"0"-48"0,-1 0-4 16,1-3-24-16,2 3-4 0,-2-1-60 0,1 2-5 16,0-4-54-16,-1-4 26 0,0 0-55 15,0 7 0-15,0-7-243 0,0 9 20 0,0-1 14 16,0-2-59-16,0-6-59 0</inkml:trace>
  <inkml:trace contextRef="#ctx0" brushRef="#br0" timeOffset="615980.134">18302 6067 244 0,'-3'18'205'0,"-1"-2"-29"16,-1 0-65-16,1 1 2 0,0-1-31 15,1 1-16-15,0-2-10 0,3-9-91 16,0 4-36-16,0 2-63 0,0 0-140 0,0-2-1 16</inkml:trace>
  <inkml:trace contextRef="#ctx0" brushRef="#br0" timeOffset="616136.1857">18280 6728 227 0,'0'7'186'0,"-1"2"-65"0,1-2-17 15,1 11-15-15,-1-9-112 0,0-1-86 16,0 4-116-16</inkml:trace>
  <inkml:trace contextRef="#ctx0" brushRef="#br0" timeOffset="620119.0076">18389 6967 236 0,'0'0'185'16,"0"0"-32"-16,0 0-20 0,0 0-21 0,0 0-48 15,0 0-8-15,0 0 43 0,0 0-52 0,0 0 43 16,0 0-60-16,0 0 36 0,0 0-5 16,0 0 21-16,0 0-26 0,0 0 10 0,0 0-23 15,0 0 33-15,0 0 3 0,0 0-4 16,0 0 5-16,0 0-7 0,0 0 7 0,14 0 11 15,0-14-21-15,-14 13 19 0,2-2-27 0,-2 2 3 16,3 0 8-16,-3 1-11 0,0 0-22 16,0-2 8-16,0 1 8 0,0 1-25 15,0-2 6-15,0 4-16 0,0-2 9 0,0 0-10 16,-1 1-8-16,1 1 8 0,0-2 13 0,0 1-36 16,0 1 9-16,0 0 14 0,-2-2-4 0,2 2 5 15,0 0-1-15,0-2-11 0,0 3-19 16,-2-3 27-16,2 0-21 0,0 0 14 0,-1 1 7 15,2-1-34-15,-1-1-24 0,-2 1-21 0,0-3-44 16,1 1-17-16,0-2 11 0,-2 1-216 16,0-2-49-16,-4-7 13 0,3-1 34 0,1-3 13 15,1-4 0-15</inkml:trace>
  <inkml:trace contextRef="#ctx0" brushRef="#br0" timeOffset="635036.4034">15439 2517 502 0,'0'0'129'0,"0"0"14"16,0 0-21-16,0 0 13 0,0 0-33 0,0 12-13 16,0-12-8-16,-13 0-1 0,13 0-10 15,0 0-5-15,0 0 4 0,0 0-13 0,-15 24-9 16,14-22 1-16,0 0-12 0,0-2 5 0,2 0 22 15,-1 2 20-15,0-1-11 0,1-1 1 16,1 0 1-16,1-1 4 0,-1-1-2 0,0-1-7 16,-1 1-10-16,1 0 17 0,1-2-11 0,-2 2 18 15,2-4-1-15,-2 1-2 0,2 0-29 16,-3 1 10-16,2-1-1 0,-1 0-7 0,1 1-5 16,-2 1 3-16,1-2-27 0,0 2 2 0,-1 3 7 15,0 0-3-15,0 0-5 0,0 0-12 16,0-7 19-16,0 7-11 0,0 0 4 0,0 0 2 15,0-6 4-15,0 6-21 0,9-7 3 0,-9 8-11 16,1 1 4-16,0 1-12 0,0-1-13 16,0 1-22-16,0 2-21 0,0 1-64 15,-1 0-30-15,0-2 14 0,0 2-287 0,0 0 15 16,0 3 33-16,0 1 37 0,0 3 22 0,-16 16-23 16,10-12-4-16</inkml:trace>
  <inkml:trace contextRef="#ctx0" brushRef="#br0" timeOffset="635574.8227">15372 3438 328 0,'3'1'258'0,"-2"2"-45"0,2-2-20 16,-1 1-30-16,2-1-2 0,0 1-21 0,-2 0 8 16,0-1-37-16,0-1-6 0,1 0-1 15,-2 0-11-15,1 1-1 0,0-1 6 0,0-1-31 16,-2 0 8-16,1 0 6 0,1 0-36 15,-1 1 2-15,0-2-5 0,0 2-4 16,-1-1-6-16,0 1-1 0,1 0-9 0,-2 0 9 16,1 1 8-16,-1 1-3 0,0 1-27 0,-2 0 11 15,1 0-9-15,-1 2-6 0,2-1-2 0,-1 0 1 16,-1 1 7-16,1-1 0 0,0 2-11 0,0 0 17 16,-2-2-12-16,3 2-9 0,-2-3-4 15,1 2 1-15,2-1 0 0,-2-1 22 0,0 1-11 16,2-1 27-16,-1 0-11 0,0-2 21 15,1-1 24-15,0 0-26 0,0 0 12 0,1 2-1 16,0-3 8-16,-1 0 3 0,0 1 11 0,0-2 2 16,1 1-10-16,-1 0-20 0,1-2 20 15,-1 1-20-15,-1 1-9 0,2 0-2 16,-1-1 11-16,2 0 9 0,-4 0-47 0,3 2-35 16,0-1-12-16,-1-1-36 0,0 2-58 0,0 0-35 15,2 2 16-15,-4-2-224 0,4 0-53 16,-2 0 37-16,0 1 26 0,-2 1 29 0,2-1 24 15,-2 2 17-15,0 1-21 0</inkml:trace>
  <inkml:trace contextRef="#ctx0" brushRef="#br0" timeOffset="636203.3998">15366 4686 310 0,'0'-1'200'15,"0"0"-11"-15,0 1-22 0,0-2-1 16,0 2-39-16,0-2-11 0,0 1-13 0,-1 1-11 15,-1 1 5-15,2 0-25 0,-2-1-2 0,0 1-32 16,0 1 24-16,0-2 7 0,2 2-18 0,-1-2-5 16,0 2-16-16,1-1 5 0,-3 1-15 15,2-1 10-15,1-1-3 0,-1 0-1 0,0 2-14 16,1-1 24-16,0-1 1 0,-1-1-19 16,2-1-3-16,0 1 22 0,1-1 2 0,-1-1 24 15,2 1-24-15,0-1 35 0,0 0-13 0,-2-1-4 16,2 2 5-16,-1 0 36 0,-2-1-39 0,2 0 33 15,0 2-10-15,-2-1 8 0,0 0-20 16,0 0-10-16,1 1-15 0,0-1 4 0,-1 1 0 16,1 0-3-16,0 0 13 0,0 0-2 0,-3 1-31 15,3 0-16-15,0 0 5 0,-2 1-12 16,1 0 36-16,0 1-29 0,-1 1-5 0,3-1-1 16,-3 0-43-16,2 3-14 0,-2-1-35 15,0 1-54-15,1 0 14 0,-1 0-197 0,0 1-100 16,0 0 20-16,1 2 37 0,-7 15 27 0,1-6 26 15,2 2 13-15,-1-1 5 0</inkml:trace>
  <inkml:trace contextRef="#ctx0" brushRef="#br0" timeOffset="636853.9928">15306 6245 464 0,'0'0'296'0,"-3"2"-81"0,3-1-20 16,0-1-11-16,0 2-16 0,-2-3-13 0,2 0-37 15,2 0-33-15,-2 1 6 0,2-2 5 16,-2-1-18-16,2 3-21 0,0-1 24 0,0-2 7 16,0 1-4-16,-2 1 11 0,0 0-26 0,1-1 16 15,-1 0-4-15,2 0 29 0,-2 0-8 16,2 0-7-16,-1 0-30 0,-1 1-7 0,0-1 4 15,0 0 5-15,1 2-27 0,0-1 13 0,-1 1-15 16,0-2 12-16,0 1-26 0,2 1-18 0,-2-2 19 16,1 2-16-16,0 0 0 0,-1 0 9 15,-2 0-19-15,4 0 28 0,-2 0-22 0,-2 0 3 16,2 2-9-16,0-2 27 0,1 2-16 16,-1 0 8-16,-1 1-27 0,-1-1 0 0,2-1 1 15,0 2-30-15,0-1-30 0,0 0-23 0,-2 0-29 16,2 0-49-16,-3-2 14 0,1 2-261 15,1 0-7-15,-1 2 26 0,1-2 25 0,-1 0 31 16,-6 11 5-16,2-5 35 0</inkml:trace>
  <inkml:trace contextRef="#ctx0" brushRef="#br0" timeOffset="637149.5872">15000 7280 360 0,'0'3'196'0,"-2"2"-4"15,2-1-44-15,-1 1-7 0,2-3-38 0,-2 1-71 16,0-1-1-16,0-1-2 0,-1-2-337 0,2-1 12 16,0-3-54-16</inkml:trace>
  <inkml:trace contextRef="#ctx0" brushRef="#br0" timeOffset="638185.1405">15482 1469 385 0,'3'-2'195'0,"1"4"-13"0,-1-2-30 16,-1 0-24-16,-1 0-35 0,2 0 23 0,0 0-22 15,-1 0-11-15,0 0 2 0,1 0-40 16,-1 0 15-16,0 0-13 0,0 0 18 0,-1 0-11 15,1 0-3-15,-2 0-14 0,1 1 9 16,-1-1-12-16,2 1-19 0,-2-2 4 0,1 2-14 16,-1-2 15-16,2 2-20 0,-2-2 21 0,0 2 5 15,2-1-11-15,-4 0-12 0,5 0 7 0,-2 0 7 16,1 0 0-16,-3 0 3 0,2 0 26 16,0 0-14-16,0 2 4 0,1-4 15 15,-1 2-17-15,1-1-6 0,1 0 8 0,-1-1 5 16,-1 1 8-16,0 1-11 0,1-2-1 15,-2 1 4-15,1-1 1 0,0-1-13 0,0 2-1 16,-1-2-3-16,0 1-7 0,0 0 19 0,2 0-12 16,-2 0-31-16,-3 1 17 0,2-2-18 15,-2 2-24-15,1-1-8 0,-3-1-23 0,3 1-30 16,-1 1-15-16,0 1 10 0,1-3-169 16,-2 2-115-16,3-1 25 0,0 0-6 0,1 0 13 15,0-1-3-15</inkml:trace>
  <inkml:trace contextRef="#ctx0" brushRef="#br0" timeOffset="638558.8875">15714 939 236 0,'-4'-4'170'0,"1"-2"-37"16,1 4-3-16,1-1-35 0,1 0-7 0,-1 2 4 16,2 1-9-16,-2-1-8 0,1 1-14 0,1 0-6 15,-1 0-5-15,0-2-2 0,3-1-10 16,-9 3-9-16,9 0-12 0,-4 0 3 0,1 0 15 16,-1-1 1-16,1 5-1 0,-1-2-5 15,6-2-4-15,-7 0-44 0,-1-4-133 0,-6 6 16 16,9-4-252-16,-5 0 3 0</inkml:trace>
  <inkml:trace contextRef="#ctx0" brushRef="#br0" timeOffset="645181.5804">28135 2602 443 0,'0'0'223'0,"0"-13"-15"0,0 13-31 0,0 0 6 16,-15 0-32-16,15 0-25 0,0-12-6 0,0 12-14 16,-20-18-15-16,20 16-5 0,0 0-22 15,0-1 2-15,-2 0 0 0,2 2-17 0,0-1 3 16,0 1-5-16,0 0-10 0,0-1-22 0,-2 1 21 15,4 0 12-15,-2-1-14 0,4 1-1 16,9-7-6-16,0 2-15 0,3 0 19 0,-1-1-2 16,6-1-6-16,1 0 1 0,-1-1-12 15,0 1 9-15,5-3 16 0,-2 2-13 0,-2 0 12 0,3 0-6 16,1-1-9-16,-1 0 5 0,0-2-1 16,1 1-5-16,-3 0-12 0,2-3 15 0,0 4-8 15,0-3 12-15,-3 0-9 0,-1-1 8 16,3 3-8-16,-3-4 10 0,1-2-22 0,-1 0-3 15,-1-2 25-15,-3 1-17 0,2-1 3 0,0-3-1 16,-4 4-2-16,0-2 14 0,0-1 6 0,-2-1-3 16,-2-1 9-16,0 1-12 0,-1-3-3 15,0 3 0-15,-5 1-6 0,0 1-3 0,0 1 23 16,-5 0-10-16,3 1-5 0,-3 4 12 16,0 2-1-16,0 12-29 0,0-11 20 0,0 2-1 15,0 0-24-15,0-3 13 0,-11-10 5 0,9 12-10 16,-1 4-8-16,1-1 23 0,-2 1-3 15,1 1-4-15,1 2 2 0,-1-1 31 0,1 0-11 16,0 1-20-16,1 1 1 0,-1-1-6 16,0 2-7-16,0-3-5 0,0 4 1 0,2-2-3 15,-2 1-4-15,-1 1 15 0,3 0-10 0,0 0-9 16,-24 13 23-16,9-1 15 0,0-1-20 16,-1 4-4-16,1-1-19 0,4 4 25 0,-3 1-22 15,-1 2 26-15,2 0-25 0,1-1 31 0,0 4-1 16,-1-1-11-16,2 1 4 0,0 2-9 15,2 0 21-15,0 1-33 0,1 2 11 0,0-3 8 16,1-1-12-16,1 4 1 0,2-1-6 0,-2-1-8 16,4 1 19-16,2 2-13 0,0 0 0 15,0-15 24-15,0 7 19 0,0 3-32 0,12 32 2 16,-8-28 0-16,5-3 0 0,-2 2-4 0,2 1 2 16,-1 2-2-16,2 1-11 0,2-1 11 15,-2 1 10-15,1 1-1 0,-1-1-12 0,-1-1 15 16,3 1-4-16,0-2 22 0,-6 3-29 15,2-2 30-15,-1-3-38 0,0-1 13 0,3-3-8 16,-7 2 31-16,1-3-49 0,0-1-2 0,-4-11 23 16,0 2 6-16,-11 21-4 0,0-18-8 15,-3-4 6-15,1-2 8 0,-6 3-1 0,-2-2-19 16,0-2 13-16,-1-2 14 0,-1-3-13 16,4 0-9-16,-2 0 8 0,2-3 1 0,4 1 9 15,3-1 10-15,-5 2-17 0,17-3-20 0,-10 0 28 16,-1 0 26-16,1 0-20 0,3 0-24 0,0 0 15 15,-5-10 35-15,8 9-30 0,0-2-14 16,0 0-10-16,0 2-1 0,-2-2 27 0,4 0-19 16,-1 3 23-16,1-1-14 0,-1-3 8 15,0 4-26-15,1-2 10 0,1 2-38 0,-1-3-40 16,-1 1-25-16,0-2-37 0,1 0-40 16,2-1 16-16,-3 0-186 0,3-2-77 0,0 1 21 15,0-2 28-15,-2-7 24 0,2 5 21 0,0-1 1 16,0-2 4-16</inkml:trace>
  <inkml:trace contextRef="#ctx0" brushRef="#br0" timeOffset="645648.7857">28406 2771 231 0,'0'-7'313'0,"0"1"-39"16,0 2-4-16,0 0-37 0,2 0 0 0,-2 0-48 15,3-1-24-15,-1 0-9 0,0 1-30 16,9-4-7-16,0-1-14 0,4 0-8 0,1 1-22 16,1-1 10-16,5 0-21 0,-1 2 5 0,1 0-17 15,2-3 19-15,-1 4-8 0,2-1-9 16,-2-1-11-16,-1 1 7 0,3-2 7 15,-1 5-16-15,-1-4 12 0,-1 1-15 0,-1 1 9 0,-2 3-9 16,0-5-10-16,-2 3 8 0,-5 0 13 16,3-2 10-16,0 1-17 0,0-4-14 0,-4 8 15 15,-2-1 21-15,0 0-21 0,-3 2-17 0,-2-3 17 16,4 2 0-16,-4-1-2 0,1 2 5 16,-3 1-26-16,1-2 25 0,1 0-17 0,-1 0-28 15,-1 1 22-15,2 0-15 0,-2 1 9 0,1-3-13 16,-1 2-4-16,0 0 24 0,1 1 4 15,-2-1-28-15,0 1 28 0,1-1-15 0,-1 0-39 16,1 1-16-16,-2-1-21 0,1 0-17 16,0 0-22-16,0 0-19 0,0 1-43 0,-1 0 16 15,0 0-211-15,0 0 30 0,0 0 26 0,0 0-72 16,-13-6 26-16,9 4-16 0,-4 1 14 0,3 2 4 16</inkml:trace>
  <inkml:trace contextRef="#ctx0" brushRef="#br0" timeOffset="647113.788">26067 4436 299 0,'0'0'251'0,"0"-13"-20"16,0 13-24-16,32-27-29 0,-24 22 2 0,-4-1-38 16,2 3-1-16,-3-2-16 0,1 1-15 0,0 2-10 15,-2-2-4-15,4 1-11 0,-2 0-5 16,-2 2-12-16,1 0-2 0,1-1 8 0,-2 0-20 16,0 1-6-16,2-1-3 0,-1 1 4 0,0-2-22 15,1 3 4-15,0 0-9 0,1-2 9 16,-3 2-11-16,3 0 13 0,-5 0-10 0,0 0 0 15,8 0-6-15,4 0 7 0,19 15-1 16,-15-9-15-16,-2 0 3 0,1 3 17 0,-1-1-18 16,1 3-5-16,1-3 8 0,-1 3-11 15,0 3 12-15,-2-1 5 0,3-1 8 0,-3 3-7 16,5 4-10-16,-3-3 0 0,4 2 5 0,-4 0-11 16,3 1 7-16,-2-2 0 0,-2 1 8 0,3-1-2 15,-1-1-6-15,0 1-3 0,4-2-1 16,-2 3-8-16,-4 1 15 0,4-1 8 0,-1-3-12 15,0 4 15-15,0-3-19 0,1 1 1 0,1 1 1 16,-6 0-10-16,5 0 3 0,-1-4 18 0,-3 2-17 16,0 0 11-16,-1-4-12 0,1 3 11 15,-1-5-7-15,-1 5-16 0,0-3 24 0,-1-1 9 16,-1-4-13-16,-1 3 8 0,2-2-16 16,0-2-5-16,-2 0 14 0,-2-1-10 0,2-2-1 15,7 2 13-15,-8-2-6 0,0-2-33 16,0 0-27-16,-8-1-37 0,0 0-28 0,7 0 9 15,11-18-183-15,-15 11-104 0,1-3 29 0,-4 2 25 16,0-2 8-16,0 1 18 0,0-6 15 16,-11-21 6-16</inkml:trace>
  <inkml:trace contextRef="#ctx0" brushRef="#br0" timeOffset="647564.5216">26783 4349 491 0,'-2'-7'292'0,"1"0"-22"0,-4 1-32 0,3 1-31 15,0 1 9-15,0 1-36 0,2-1-11 16,-3 1-7-16,3 0-30 0,-2 0-35 0,2 1 16 16,0-1-39-16,0 2-1 0,-2-1-3 0,2 1-8 15,-2 2-19-15,0 1 18 0,0 3-9 0,-1-1-13 16,-6 10-14-16,-2 1 6 0,0 3-10 15,-1 4 8-15,-1-2-8 0,-1 1-4 0,1 0-8 16,0 0 10-16,-1 4-8 0,-1-2 8 0,-1 4 10 16,2-2-8-16,-2 2 8 0,1 0-26 15,1 1-1-15,-3 1 11 0,2-1-6 0,2 0 15 16,-1 0 2-16,4-2-12 0,-1 1-11 0,-1-2 24 16,3 0-14-16,0 0-12 0,0 2 16 15,0-5-23-15,1 2 32 0,1 0-21 16,-3 1-7-16,2-3 0 0,3-3 5 0,-1 0-19 15,0-1 9-15,-2 0 33 0,3-2-31 0,-1 0 16 16,1-6-11-16,0 1 2 0,5-4 14 0,-2 0-12 16,2-1-10-16,-2-1 0 0,0-2-5 15,1 0 20-15,1 1-10 0,0-1 12 0,0 0-28 16,0-3-30-16,0 0-59 0,0 0 9 0,7 1-263 16,3-10 29-16,3-3-108 0,3-2 27 15,1-4 81-15,2-1 39 0,6-1 20 0,2-4-25 16</inkml:trace>
  <inkml:trace contextRef="#ctx0" brushRef="#br0" timeOffset="648501.4694">28323 4651 232 0,'-7'0'222'0,"3"0"-27"15,-1 0-52-15,0 0 18 0,2 0-37 16,-2 0 16-16,1 0 1 0,0-1-4 0,1 0-19 15,-2 0 7-15,3 1-22 0,-1-3 25 16,0 0-13-16,3 3-4 0,-5-3-2 0,3 0-29 16,0 1-1-16,0-4-11 0,1 0 2 15,1-1-16-15,0 1 5 0,0 6 16 0,0-14-22 16,17-18-7-16,-8 14 3 0,1-1-24 16,1 0 11-16,5 1-2 0,-3-3-6 0,1 4-6 0,3 0 7 15,0 0 6-15,1-1-24 0,0 0-1 16,-1 1-5-16,2 1 4 0,1 2 17 0,0 0-21 15,1 1 7-15,3 1-8 0,0-1 20 16,3 0-3-16,-2 1-16 0,4 0-4 0,-2 1 5 16,2 0 0-16,-1 2 2 0,1 0 2 15,-2 2-6-15,5 1 2 0,-3 2-5 0,0-2 17 16,6 2-3-16,-1 2 5 0,-1 1-21 0,-17 1-17 16,9 0 17-16,4 0 8 0,2 0-16 15,33 15 23-15,-30-9-23 0,1 1 23 0,1 0-5 16,3 4 3-16,-1-2-10 0,2 3 2 0,1 0-25 15,-1 1 15-15,-1 2 18 0,0-1 5 16,-1 4-27-16,-1 0-1 0,-2 0 22 0,2-1-30 16,-1 4 7-16,-3-2 33 0,-2-1-24 0,-2 1 10 15,-2 0-11-15,-1-3 14 0,-1 0-23 16,-3-1 2-16,2 2 22 0,-4-3-27 0,-1 0 15 16,2 1 12-16,-3 0 6 0,1-2-27 15,-4-1 3-15,-2 1-3 0,-1-4 16 0,0 0-12 16,-3-3 5-16,-4 0-7 0,-1-2 11 15,0 0-9-15,-1-1-11 0,-2 0 1 0,0 0-18 0,-1-3-58 16,0 0-67-16,0 0 15 0,-11 4-266 16,7-5 11-16,0 0 39 0,1-4-6 15,1 1 43-15,-1-2 35 0,6-12-27 0</inkml:trace>
  <inkml:trace contextRef="#ctx0" brushRef="#br0" timeOffset="649047.2132">30757 4002 262 0,'0'-4'294'0,"0"1"-12"0,1 0-51 0,-1 0-42 16,0 0 1-16,1 1-29 0,-1 0 0 0,0-1-38 15,0 2-15-15,0-1-11 0,0 1-3 16,1 0-19-16,0 1-19 0,3 1 4 0,-2 0 16 15,3 1-27-15,-1 2-3 0,9 5-8 0,2 0 10 16,-1 1-8-16,1 3-4 0,2 3-2 16,1 0-10-16,2 2 2 0,-1 0 9 15,2 0-14-15,-4 1 13 0,1 1-11 0,2-2 1 16,-1 1 8-16,1 5-25 0,-3-4 7 16,1 2 0-16,-2-2 7 0,-2 5-6 15,1-4 1-15,-2 0 2 0,0 4-2 0,-3-3-17 16,1-1 22-16,0-3-12 0,-1 0-10 15,3-1 3-15,-6-4 9 0,-1 0 3 0,0-3-1 16,-2-4-15-16,0-1 20 0,0-2-7 16,-2 1-9-16,1-1-5 0,-2-2 1 0,0 2 9 15,-1-1-35-15,0-2-26 0,-1-2-25 0,-1-1-27 16,1 2 10-16,-2-2-228 0,-6-7-69 0,3-4 11 16,2 5 22-16,1-1 44 0,2 0-5 15,1 1 4-15</inkml:trace>
  <inkml:trace contextRef="#ctx0" brushRef="#br0" timeOffset="649498.1967">31308 4121 529 0,'2'-5'254'0,"-2"3"-35"0,0-2-15 15,0 3-34-15,0-3-9 0,0 2-18 0,-1 2-18 16,2-2-23-16,-2 4-4 0,0-1-13 0,-1 2 0 16,-1 0 1-16,0 3-28 0,-6 7-2 15,0 2 7-15,-1 1-2 0,0-2 11 0,3 3-23 16,-1 1-6-16,-3 1-1 0,2 1 6 0,1 1 19 16,-2 0-33-16,2 2 14 0,-2 3 5 15,3-4-24-15,0 3 1 0,-1-1-1 0,1 1 15 16,1 0-16-16,-2-1 8 0,2 1-1 0,-1-2-10 15,0 1-1-15,1 1-14 0,0-3 2 16,0-2 1-16,-1 3 15 0,1-3-17 0,1 0 7 16,-2 0-3-16,2-2 5 0,-1 0-7 0,1-1-6 15,-2 0 10-15,1-1 5 0,1 1-6 16,-1-2 26-16,1 3-4 0,1-7-1 0,0-3-15 16,2 1-8-16,-3-1-12 0,3-5 33 0,2 2-35 15,-2 1 26-15,0-1-27 0,1-1-1 0,0 0 16 16,0 1 1-16,0-1-5 15,0-2-2-15,0 3-16 0,-1-2-16 0,0 1-22 16,-2-1-68-16,0 0-51 0,-7 4 16 0,-4-2-291 16,5-1 2-16,3-1 30 0,1 0 25 15,2-2 31-15,1 3 18 0,0 1 8 0</inkml:trace>
  <inkml:trace contextRef="#ctx0" brushRef="#br0" timeOffset="649963.0937">30766 5122 544 0,'-2'-3'239'0,"0"0"-25"0,-1 1 4 0,1-1-30 15,1 1-22-15,0 0-9 0,-1-1-8 16,1 2-29-16,1-1-18 0,0-1-10 0,1 2-20 16,2-1 5-16,0 1-3 0,1-2 9 15,10-3-38-15,2 2 8 0,0 0 10 0,3 0-19 16,2 2-12-16,0-2 6 0,3 2-4 16,3 0 8-16,2 0 1 0,0 0-4 0,3-2-17 15,-5 2 10-15,2-3 3 0,3 0 15 0,-5 2-12 16,0-1 8-16,-4 0 7 0,1-1 14 15,-1 0-15-15,0 0-16 0,-7 1 32 0,5-2-3 16,-3 2-13-16,0-2-9 0,-2 3 8 16,-5 1 3-16,-1-1 2 0,0 0-8 0,-2 1-23 15,-2 0 9-15,0 1-3 0,-3 0-29 0,0-1 40 16,-1 2-31-16,3 0 32 0,-2-2-49 0,1 2 13 16,-3-2-48-16,2 2-27 0,0-1-10 15,-3 1-48-15,0 0-31 0,0 0 14 16,-11 0-218-16,3 0-66 0,-9 4 22 15,8-4 21-15,-5 0 29 0,0 0 24 0,-24 9-4 16,18-4 34-16</inkml:trace>
  <inkml:trace contextRef="#ctx0" brushRef="#br0" timeOffset="650448.4861">30789 5182 403 0,'-2'2'284'0,"1"-2"-37"0,1 0-9 0,-2-2-7 15,3 1-29-15,1-1-25 0,0 1-32 16,3-1-24-16,1 0-1 0,10-2-10 0,2-1-28 16,1-1 16-16,3 1-14 0,2-1-14 0,3-1-8 15,2 1 6-15,-3 0-15 0,4-1-11 16,-4-1-1-16,2 0 16 0,0 0 0 15,2-1-19-15,-1 1-18 0,-6-1 1 0,2 0 5 16,3-1 4-16,-2 3 10 0,3 0-7 0,-8 2-1 16,0-1 7-16,-1 1 5 0,-3 2-24 0,0-2-4 15,-2 0 24-15,-3 4-7 0,-2-3 18 0,0 2-9 16,0-2-27-16,-4 3 23 0,0 1 1 16,0-1 3-16,0-1-20 0,-2 2 12 0,1-1-6 15,1-1 4-15,-1 1 9 0,-1 1-16 0,-1 0 9 16,1-1-8-16,-1 0 12 0,0 1-45 0,-2-1 24 15,1 1 17-15,1 0-46 0,-3-2 44 16,0 2-33-16,0 0 27 0,0 0-21 0,0 0-2 16,0 0-23-16,0 0 38 0,0 0-23 15,0 0-14-15,0 0 29 0,8 0-33 0,-8 0 16 16,0 0-6-16,0 0-34 0,0 0-21 0,0 0-52 16,0 0-45-16,12 6 18 0,-13-6-293 15,-2-1 18-15,0-1 19 0,1-1 30 0,-8-5 39 16,-5-7-1-16,4-1 16 0,2-5 6 15</inkml:trace>
  <inkml:trace contextRef="#ctx0" brushRef="#br0" timeOffset="708133.9346">18252 7154 244 0,'0'0'132'0,"0"0"-19"0,0 0-17 15,0 0-12-15,0 0-31 0,0 0-8 16,0 0-3-16,13 0-6 0,-13 0 45 0,0 0-15 15,0 0 9-15,0 0-4 0,0 0-17 0,0 0-6 16,0 0-5-16,0 0-5 0,0 0 12 16,0 0-27-16,0 0-13 0,0 0 19 0,0 0 9 15,0 0-24-15,0 0 22 0,0 0-16 0,0 0 14 16,0 0-12-16,0 0 2 0,0 0-2 0,0 0-36 16,0 0 31-16,0 0-9 0,0 0-16 15,0 0 7-15,0 0 21 0,0 0-42 0,0 0 25 16,0 0 19-16,0 0-13 0,0 0 13 15,15 0-22-15,4 23 36 0,-14-21-15 0,1-2-16 16,2 0-2-16,0 0 7 0,2 0-14 16,0 0 43-16,-1 0-45 0,-1 0 15 0,1 0 20 0,-2 0-6 15,-1 0-8-15,1 0 5 0,-7 0-7 16,10 0-10-16,-3 0 11 0,-1 0 14 0,-6 0-11 16,8 0-9-16,-1 0 9 0,-7 0-2 0,8 0-16 15,-8 0 15-15,7 0 19 0,-7 0-4 16,7 0-25-16,-7 0-1 0,0 0 21 0,7 0-13 15,-7 0 19-15,0 0-10 0,8 0-13 16,-8 0 14-16,0 0-18 0,0 0 1 0,0 0-4 16,7 0-4-16,-7 0-31 0,0 0-24 0,0 0 6 15,0 0-185-15,10 3-121 0,-9-4 27 0,0-1 15 16,-1 2 12-16</inkml:trace>
  <inkml:trace contextRef="#ctx0" brushRef="#br0" timeOffset="709126.9377">18152 5129 293 0,'0'0'126'0,"0"0"28"0,0 0-31 0,17 0-36 16,4 10 22-16,-15-10-15 0,1 0-12 16,-1 0-9-16,0 0 14 0,-6 0-33 0,7 0 3 15,0 0-13-15,0 0 15 0,-1 0-25 16,2 0 16-16,-2 0-41 0,1 0 4 0,0 0-11 15,2 0 29-15,-2 0-7 0,0 0-8 16,0 0 9-16,18 9-13 0,-7-4-4 0,-7-2-15 16,-1 0 1-16,2-1-51 0,-3 1-67 0,-2-2-92 15,1 0-125-15,-2 0 25 0,0 1-8 16</inkml:trace>
  <inkml:trace contextRef="#ctx0" brushRef="#br0" timeOffset="709899.9014">18103 3110 287 0,'0'0'162'0,"13"0"-6"16,19 3-25-16,-17-3-24 0,-15 0 9 16,13 0-3-16,1 0-16 0,-1 0-34 0,3 0 1 15,-1 0 7-15,1 0-9 0,-1 0-12 16,-1 0-11-16,-3-7 10 0,0 7-7 0,0 0-6 15,7-8-6-15,-10 6 23 0,0 2-27 16,-2 0-6-16,0-1 7 0,1 0 13 16,11-1-20-16,-9-1-41 0,1 2 18 0,-1-3-22 15,-3 2 4-15,-1-3-206 0,-2 1 17 0,-2 0 20 16,0-2-151-16,-1 0 9 0</inkml:trace>
  <inkml:trace contextRef="#ctx0" brushRef="#br0" timeOffset="710445.0609">18334 2006 287 0,'5'-1'135'0,"2"-1"-18"0,-2 0-13 16,13 0 4-16,-5-1-7 0,-2 2-39 16,0 1 21-16,-2-1-11 0,9-3-8 0,-3 3-4 15,-2 1-19-15,-4 0 18 0,5 0 2 0,2 0-22 16,1 0-14-16,0 0-17 16,-4 0 21-16,-1 0-6 0,-2 0-20 0,-2 0 6 15,-1 0 12-15,1 0-19 0,-8 0 5 0,8 0-1 16,2-9-139-16,-8 4-112 0,-2 3 16 0,1 0-108 15,0-2-4-15</inkml:trace>
  <inkml:trace contextRef="#ctx0" brushRef="#br0" timeOffset="710882.7953">18390 1644 257 0,'22'1'135'16,"-1"-1"-33"-16,-12 0-15 0,2 0 4 0,2 0-23 15,-3 0-15-15,-1 0-6 0,-1 0 80 0,-1 0-20 16,-7 0-43-16,7 0-7 0,-7 0 24 16,7 0-38-16,2-10 5 0,-6 8-25 0,0 0 0 15,0-1 17-15,-1 1-18 0,0-1-6 16,1 1 15-16,-1 0-2 0,0 0-20 0,0 1 3 15,0-1-23-15,-2 1 35 0,1-1 5 16,0 1-17-16,0 1-5 0,1 0-14 0,-2 0-6 16,0 0 1-16,-2 4-178 0,3-2 14 0,-4-1 15 15,2 1 13-15,0 0 9 0,-1 0-183 16</inkml:trace>
  <inkml:trace contextRef="#ctx0" brushRef="#br0" timeOffset="713515.2432">18088 4460 261 0,'0'0'152'15,"0"0"-9"-15,0 0-27 0,0 0-29 16,0 0-11-16,0 0 4 0,0 0 3 0,0 0-9 15,0 0-16-15,0 0 35 0,0 0-23 0,0 0-25 16,0 0 2-16,0 0 13 0,0 0-9 0,0 0 4 16,4 4-16-16,0-3 26 0,0-1-20 0,1 0-27 15,-1 0 34-15,1 0-5 0,-1-1-10 16,-4 1 0-16,0 0-15 0,0 0 22 16,9 0-18-16,-9 0 12 0,8 0 1 0,-8 0 8 15,9 0-7-15,-3 0 15 0,6-10-7 0,-8 9-6 16,-1-3-1-16,0 2 6 0,0-3-6 15,-1 2-5-15,1-1-8 0,-1 1 8 0,0-2 10 16,-1 1-17-16,1-2-5 0,-1 2 4 16,-1-2 4-16,0 2-17 0,0 4 12 0,0 0-2 15,0-9-2-15,0 3-8 0,0 6 4 0,0-9-4 16,0 3-9-16,-12-7 12 0,11 8-9 16,-1 1-4-16,-5-8-4 0,4 5 4 15,-2 1 2-15,1 1-4 0,0 1-1 0,1 3-5 16,0-2 10-16,1 1 1 0,-1 1 1 0,-1 1-4 15,1 0-8-15,3 0 16 0,0 0-5 16,-9 0-17-16,3 0 4 0,-12 18 3 0,6-8 10 16,4-3 1-16,2 0-11 0,-1 5-3 0,1-3 19 15,2 0-26-15,2-1 2 0,1 0 18 0,0-2-2 16,1-6-14-16,0 7 12 0,0-1 7 16,13 17 0-16,-6-12-3 0,2-1-15 0,0 0 14 15,4-2-15-15,-5-2-6 0,-1-1 28 0,3-3-8 16,-2 2-4-16,0-3-1 0,-2 0 17 15,2-1-6-15,-8 0-2 0,7 0-1 0,-1 0 24 16,1 0-23-16,-1 0 12 0,15-13 21 0,-7 7-3 16,-2-1 6-16,-1-1-26 0,-1-2-8 15,-4 3 3-15,-1-1-8 0,-1 0 26 0,-1 0-10 16,-2 2-18-16,0-1 18 0,0 1-6 0,-1 0 19 16,0-1-21-16,0 0 6 0,0 1-10 15,0 6 18-15,0-12-22 0,0 2 1 0,-12-10-5 16,10 12 4-16,-2 3 6 0,1-1-25 0,0 3 10 15,0-1-9-15,-1 1 8 0,0 0 2 16,2 1 1-16,-1 0-9 0,-1 1 28 0,0 2-24 16,4-1 4-16,0 0-3 0,-7 0 14 0,7 0-27 15,-17 10 18-15,7-1-1 0,3-1 4 16,-1 3 8-16,3-3-5 0,1 0-13 0,1-1 24 16,1-1-25-16,0 1 3 0,1-1 28 0,1-1-1 15,0 1-26-15,0-6-2 0,0 0-4 16,0 7-6-16,0-7 5 0,0 8 7 0,11 2 3 15,-6-8 2-15,-2 1-14 0,1-1 12 16,2-2 20-16,0 0-22 0,-1 0 10 0,0 0-11 0,0-2 6 16,-5 2 7-16,0 0-8 0,25-10 27 15,-17 4-26-15,-1-1 10 0,-2 2-6 0,-1 0-7 16,-2-1 11-16,0 0-7 0,1 1-17 0,-3 1 26 16,0 0-19-16,1-2 12 0,-1 6-4 15,0 0-15-15,0-6 27 0,0 6-12 0,0-9 2 16,0 9-8-16,0-6 6 0,-14-2 5 15,10 6-14-15,0 0-2 0,-2 2 9 0,0 0 9 16,1 1-16-16,-1 1-3 0,-2-1 23 0,8-1-8 16,-21 10-11-16,10-6-7 0,3 2 10 15,2 0-4-15,1-1 4 0,2 0 12 0,0-2-5 16,0 3 3-16,1-3-2 0,1 1-3 0,1 0 14 16,0 0-20-16,0-4-4 0,0 0 11 0,0 0-12 15,14 13 2-15,-9-10 7 0,1-2-10 16,13 1 13-16,-8 0 0 0,0-2-12 0,-11 0 16 15,8 0-22-15,-1 0 25 0,0 0 1 16,-1 0-9-16,-6 0 21 0,17-13-35 0,-13 9 7 16,1 3 18-16,-2-2-9 0,0-1 17 0,1 1-34 15,-1-2 34-15,-1 2-17 0,-1 0-3 0,-1 0-6 16,0 0 16-16,0-1-26 0,0 4 34 16,0 0-29-16,0 0 21 0,-15-5-14 0,9 4-2 15,0 1-5-15,-1 0 15 0,-1 2 21 16,2-1-34-16,6-1-6 0,-7 0 20 0,-14 8-12 15,10-5-3-15,5 2 9 0,-2-1-3 0,3-1 1 16,3 1-12-16,0-3 19 0,1 2 2 0,-1 0-1 16,2-2-1-16,0 2-5 0,2-2 0 15,1 1-7-15,0 0 23 0,3-2-10 0,-1 1 2 16,0-1-20-16,1-1 30 0,-1 0-21 0,-1 1-6 16,2-1-7-16,-2 1 17 0,-4 0-4 15,0 0-13-15,0 0 35 0,9 0-17 0,-9 0-14 16,6 0 21-16,5-9 13 0,-9 8-16 0,-1-1-10 15,2 1 0-15,-1 0 1 0,-2 1 4 0,0-2 3 16,0 1-8-16,-2-1 0 0,1 1-13 16,-1-1 11-16,-1 1 0 0,-1-1-3 0,1 2 9 15,0 0 18-15,2-2-29 0,-3 4 14 16,2-4 8-16,-1 2-3 0,-1-1-16 0,2 0 13 16,0 1 17-16,0-2-27 0,0 2 22 15,0 0-37-15,1 0 27 0,0 0-10 0,0 0 7 16,0-1-9-16,0 1 6 0,0-2-6 15,-1 2 16-15,3 0-9 0,-2 0-4 0,0 0-4 0,1 0 0 16,-2 0-30-16,2-1-8 0,-1 1-22 16,0 0-44-16,-1 0-42 0,0 0 14 0,-1 0-289 15,1 0 17-15,-2 0 26 0,1-2 28 0,0 1 17 16,-1 0 12-16,2-1 7 0</inkml:trace>
  <inkml:trace contextRef="#ctx0" brushRef="#br0" timeOffset="724393.6541">24556 13296 394 0,'0'0'106'0,"0"0"1"16,0-13-12-16,0 13-16 0,0 0-8 16,0 0-8-16,0 0 14 0,0 0-27 0,0 0-7 15,-13-19-3-15,6 19 1 0,-10 1 11 16,7-1-6-16,-6 0-4 0,-2 0-6 0,-4 0-15 16,0 0 3-16,-23 10-1 0,18-10-25 0,-1 1 1 15,1 1 14-15,-2 1-1 0,16-3-26 16,-7 0 3-16,-3 0 26 0,0 0-2 0,-1 0-10 15,-1 0 12-15,2 0 22 0,1 0-16 16,0 0-17-16,0 0 1 0,3 0 23 0,1 0-20 16,4 0 16-16,0 0 10 0,2 0-1 15,1 0-26-15,3 0 30 0,0 0 5 0,1 0-9 16,7 0-1-16,-10 0-15 0,-4-8 28 0,9 7-6 16,2 1 9-16,-2 0-12 0,1 0-6 0,1 0 0 15,0-1 1-15,3 1 0 0,0 0-20 16,0 0 9-16,0 0-15 0,-6 0 12 15,6 0-6-15,0 0-8 0,0 0 12 0,-13 8-7 16,13-3 13-16,0 1-20 0,1 1 5 16,1 10-10-16,-2-10 12 0,0 6 0 0,0 3-2 15,0 0-3-15,0 2 6 0,10 19 5 16,-9-18-23-16,1 2 11 0,-2-12 2 0,0 5-1 16,0 4-6-16,0 0 1 0,0 1 18 0,0 1-20 15,0 1-9-15,0 1 14 0,-16 21 4 0,13-22 1 16,1 3 6-16,-1-2-7 0,-1 0-4 15,2 0-3-15,-5 2 15 0,5-1-10 0,-2 1 0 16,-2-4-4-16,0 4-5 0,2 0 8 16,-4-1 6-16,6-1-19 0,-5 0-6 0,2 0 32 15,1-1-14-15,1 1-5 0,-5-2 9 0,6-1 0 16,1 2 9-16,-3-1-9 0,2-3-24 0,2-9 33 16,0 3-4-16,0 1-12 0,0 4 10 15,0-1-19-15,11 11 6 0,-9-16 12 0,4 4-14 16,1-3 22-16,-2-1-11 0,1-3 13 15,-2 1-11-15,11 0 14 0,0-1 3 0,0-1-7 16,4-2 2-16,1 0-1 0,1-2 4 16,0-2-7-16,2 2-7 0,-12-2 15 15,7 0-3-15,1 0-1 0,2 0 0 0,22-9 6 16,-24 4-19-16,0 5 10 0,-2-4 4 0,0 1-1 16,-4 2 6-16,7-2 1 0,-8 0-17 15,-3 1 17-15,-1-1-14 0,2 3-1 0,-2-2 0 16,-2 0 6-16,0 0-17 0,-2 2 6 15,1 0 8-15,-1-1-8 0,0 0 10 0,-1-1-6 16,0 1-18-16,1 0 20 0,-2 0-26 16,1 0-18-16,-2-3-31 0,0 3 7 0,-1 1-175 15,0 0-169-15,0 0 27 0,0-7 25 0,-14-14 20 16,5 8 5-16,1 0-12 0</inkml:trace>
  <inkml:trace contextRef="#ctx0" brushRef="#br0" timeOffset="724842.2576">23957 13848 334 0,'1'-1'114'0,"0"0"23"0,-1 0-22 16,3 0-13-16,0-2-6 0,2 2 8 0,0-2-25 15,1 2 20-15,8-7-21 0,1 2 11 16,1 0-10-16,-1-1-19 0,2 0 14 0,4-2-17 15,2 1-14-15,-4 0-4 0,5-1-1 16,0-1 0-16,-1 1-6 0,1 1 3 0,0-1-5 16,0 0 5-16,-3 0 7 15,0 3-12-15,1-1 0 0,0 0 2 0,-6 3-22 0,2-2 7 16,-4 1 10-16,-3 0-9 0,-2 3 0 16,-2 1-15-16,1-2 25 0,-4 1-18 0,1 2-17 15,-1-1 19-15,-2 0 8 0,0-1-13 0,1 2-33 16,-3 0 29-16,2 0-45 0,0 0 6 15,-2 0-103-15,0 0-82 0,0 0-132 0,0 0 25 16,0 0-12-16,0 0 1 0</inkml:trace>
  <inkml:trace contextRef="#ctx0" brushRef="#br0" timeOffset="725359.9227">25190 13101 329 0,'2'-10'197'0,"-4"3"-24"0,2 1-27 16,0 0-10-16,0 2-15 0,0 0-8 15,-2-1-14-15,2 2-14 0,-2 0-13 0,0 2-16 16,2 1-8-16,0 0 0 0,-5-2 3 0,0 3-1 16,2 3-21-16,-1-1-8 0,-7 9 20 15,0 1-17-15,-1 4 2 0,-1 2-13 0,0 2-5 16,1 0 2-16,-2-1 11 0,2 4-2 0,-2 3-11 16,-2-3-4-16,1 3 12 0,3 1 13 15,-1-2-23-15,0 1-9 0,3 0 17 0,2 2 1 16,-2-2-17-16,3 3-3 0,1 0 14 15,3 2 4-15,-2 0 1 0,3 0-8 0,1 2 0 16,-1 1-24-16,2-17 21 0,0 11 0 0,0 4-2 16,0 2 13-16,13 39-23 0,-10-38 18 15,4 3-20-15,1-4 23 0,1 0-8 0,0 0-7 16,3-4 21-16,1 2-10 0,-2-2-12 16,2-2 20-16,-3-3-16 0,1 2 9 0,2-3 2 15,0-1-9-15,1-3-6 0,-3-1 18 0,6-1-4 16,-3 2-8-16,2-6 7 0,-2-1-10 0,-1-1-19 15,1-1 6-15,1-3-31 0,-1-3 5 16,-3-1-132-16,-2-2-133 0,-1-3 22 0,-8 0-94 16,8 0 16-16</inkml:trace>
  <inkml:trace contextRef="#ctx0" brushRef="#br0" timeOffset="725828.0642">25450 13423 306 0,'-4'-15'235'0,"1"2"-22"0,1 3-36 15,2 2-10-15,0 8-20 0,0-7-31 16,0 7-8-16,-2-15 6 0,2 15-39 16,0 0 4-16,0 0 9 0,0-7-32 0,0 7-13 15,0 0 12-15,-2-7-14 0,0 10-7 0,2 0 11 16,0 0-8-16,2 2 0 0,-5 1-15 0,6-1 1 16,-3 2-8-16,8 9-9 0,-3-2 21 15,2 1-16-15,2 0 7 0,-3 0 4 0,5 1-4 16,4-2-11-16,-2 2 9 0,0-1-13 15,3-1 13-15,0 2-10 0,-3-2 10 0,3 2-13 16,1-1 14-16,0 1-17 0,-2-2 17 0,-1 0-21 16,-1 1 5-16,2-3 13 0,-3 1-20 15,2-2 4-15,-3 0 0 0,0 1-12 0,-1-2 26 16,0 0-1-16,-3-4-17 0,-1 2-3 0,2-1 18 16,-4-3-24-16,1 1 15 0,-3 0 16 15,0 0-15-15,0-2-33 0,1 1-21 0,-1-1-31 16,0-3 8-16,-2 0-322 0,0 0 25 15,0 0 26-15,5 0 14 0,13-14 5 0</inkml:trace>
  <inkml:trace contextRef="#ctx0" brushRef="#br0" timeOffset="726259.2603">26077 13387 307 0,'0'-7'278'0,"2"1"-50"0,-1 1-33 16,1 0-10-16,0 2-26 0,-2-1-7 0,2 0-35 16,0 1-12-16,-2 0-11 0,0 1-4 15,0 1-31-15,0 1 12 0,-2 0 6 0,0 2-17 16,0 2-14-16,-1-1 2 0,-3 10-19 16,-2-1-3-16,0 3-1 0,-3 0 9 0,1 1-8 15,-3 1 8-15,2 1-12 0,-1 1-5 16,-3 1 6-16,3 1-11 0,1-1 4 0,-2-1 0 15,1 3-16-15,0 0 16 0,-1 1-6 16,0 0 0-16,-2 3-4 0,4 1 2 0,-3-1 9 16,0 2-4-16,1 2-10 0,0-1-3 0,-3-2 8 15,2 2-4-15,3 1 1 0,-4-1 0 16,1-3 0-16,-1 0-9 0,1-2 5 0,-1 1-1 16,-1-2 7-16,3 0-2 0,0-3-11 0,0 2 12 15,0-3-6-15,6-3-7 0,0 0-3 16,-3-2 22-16,4 2-3 0,-1-7-15 0,3-1 12 15,2-3-2-15,-3 1 0 0,3-3 4 16,0 1-10-16,2-3-23 0,0 0-37 0,0-1-22 16,1-1 10-16,2-1-211 0,2-3 20 0,6-7 21 15,1-3-121-15,3-2 23 0,3-1 10 16,0 1-6-16</inkml:trace>
  <inkml:trace contextRef="#ctx0" brushRef="#br0" timeOffset="726741.4839">26791 13144 209 0,'2'-4'230'0,"-2"0"-56"16,1 1-31-16,-1 0-26 0,2 2 2 15,-2 1-21-15,-2 1-13 0,2 2-12 0,-1 3-13 16,-3 9 12-16,0 2 1 0,-4 1-12 16,0 1-11-16,1 1-7 0,1 0 3 0,-6 3-20 15,5-3 15-15,-1 4-16 0,-1 0 19 0,-1-2-4 16,1 0-20-16,1 3 2 0,-2 0 0 15,1-3-14-15,1 3 26 0,-4-1-17 0,3-1 8 16,-2 3-16-16,2-4 7 0,-2 2-4 0,0 0-20 16,-1 2 6-16,-1 2 17 0,-3-1-7 15,3 2 1-15,0 2 0 0,-2-2 12 0,0 0-15 16,1 2 1-16,-1-1-2 0,-1-2-13 0,3 0 21 16,-3-3-9-16,5 0 1 0,0-2 0 15,1 0-17-15,-3-4 28 0,1 4-16 0,4-6 8 16,-1-1-2-16,2-2-15 0,-4-1 35 15,8-3-20-15,1-2-7 0,0 1-2 0,0-7 25 16,0 3-23-16,2-4-16 0,-2-1-42 16,2 0 5-16,2-4-334 0,0 0 25 0,2 0-24 15,5-7 7-15</inkml:trace>
  <inkml:trace contextRef="#ctx0" brushRef="#br0" timeOffset="727160.3405">26949 13534 314 0,'2'-3'239'0,"-2"1"-40"0,2 0-22 0,0 2-21 15,0-2-8-15,3 4-42 0,0-1-2 16,1 1-8-16,12 4-22 0,-6 2-6 0,7 1-6 16,-5 2 0-16,4 2 1 0,-2-1-17 15,4 2 12-15,0 1-7 0,-2 1-16 0,-2 2 7 16,2-1-3-16,2 1-12 0,-5 0-2 16,0-1 6-16,2 4 5 0,-3 0 4 0,4-2-17 15,-2 1-9-15,-1-1 6 0,1 2-10 0,-1 0 22 16,2-3-22-16,-4 2 4 0,1-3-8 15,-1 3 8-15,3-1-8 0,-3 0 15 0,-2-3-17 0,1-1 16 16,-2-1-11-16,-3-2 9 0,3 1-23 16,-4-5 4-16,-2-1 5 0,-1-3-23 15,-3-4-34-15,0 0-37 0,0 0 6 0,-2 6-298 16,0-7 23-16,-1-2 24 0,-8-7 9 16,1-1 8-16</inkml:trace>
  <inkml:trace contextRef="#ctx0" brushRef="#br0" timeOffset="727490.8957">27319 13545 696 0,'0'-4'233'0,"-2"2"-32"0,2-1-48 0,-2 0-3 16,0 2-17-16,1 0-34 0,-1 2-7 0,0 1 2 15,-2 3-16-15,-6 3-10 0,-1 5-23 0,1 0 5 16,0 3 9-16,-1 3-6 0,0 0-20 16,-3 1 5-16,1-1 6 0,-3 4-8 15,2-3-24-15,-4 5 21 0,1 1-6 0,-2 0-13 16,-1 2 9-16,0-3-7 0,0 2-3 0,-1 0-2 16,4-2 4-16,-1-3 4 0,0 2-10 0,2-2-9 15,3-3 5-15,-1 3 4 0,-1 1 9 16,1-4-3-16,1-3-7 0,-1-2-4 0,0 1 5 15,0-2-4-15,4-1-13 0,1-5-40 16,0-2-47-16,2-3 8 0,2-2-312 0,1 1 28 16,4-1 22-16,0 0 10 0,-4-3 10 15,8-1-2-15</inkml:trace>
  <inkml:trace contextRef="#ctx0" brushRef="#br0" timeOffset="728141.6041">27815 13177 314 0,'2'-5'212'0,"1"2"-30"0,-3-1-29 0,4 1-19 15,-1 0-14-15,1 2-18 0,-1-1-25 0,1 2 16 16,-2 2-16-16,3-1 11 0,1 2-33 0,6 7-2 15,-1 1 8-15,0 2-16 0,2 2 11 16,0-1-4-16,0 2-15 0,1 4 9 0,-1-1-10 16,-1 3 4-16,0 1-9 0,0-1-4 15,-4 3-3-15,1-2-19 0,2 0 32 0,-3 3-19 16,-2 2-5-16,-2 2-5 0,1-2 7 0,0 0 9 16,-3 5-4-16,-2-16-7 0,0 8-2 0,0 6 5 15,-14 36-7-15,9-27 4 0,-3-1-1 16,1 1 1-16,-5 0-15 0,1 2 4 0,-3-1 1 15,3-2 4-15,-4 1 8 0,-1-1-7 16,-2-3-1-16,2 1-5 0,-4-4-6 0,-1 0 11 16,-2-1-23-16,-2-1 26 0,-2-3 7 0,-1-2-11 15,0-3-16-15,-2-3 14 0,-1-1 3 16,-1 0 7-16,3-1-6 0,0-2-10 16,3-1 7-16,1-3 3 0,0-1-13 0,0-2 9 15,5 1-8-15,-2-1 3 0,5 0 2 16,4-3 18-16,1-1 0 0,4-1-3 0,2-3-5 15,-1 1 3-15,3 1-9 0,-4-3 9 16,4 0-26-16,-1 0 12 0,-1 0 12 0,6 0-17 16,-7 0-60-16,0 0 6 0,-4 0-353 0,-2 0 46 15,-3 0 18-15,-18-15 20 0,14 5 12 0,-4 6 15 16</inkml:trace>
  <inkml:trace contextRef="#ctx0" brushRef="#br0" timeOffset="729207.7025">23541 15248 347 0,'-2'-4'245'0,"-1"3"-36"0,2-1-32 0,-1 2-9 16,0-1-18-16,1 0-43 0,0-1 11 16,0 2-14-16,1-1-5 0,0 1-16 15,1 0-10-15,1 0-8 0,1-2-25 0,3 2 21 16,1-1-8-16,-1 1-4 0,13 1-18 0,-7-1 1 15,6 0 10-15,6 0-12 0,2 0 5 0,3 0-6 16,1 0-8-16,4 0 5 0,0 0 4 0,2 0-19 16,2 0 7-16,-3 0-5 0,1 0-4 15,1 0-6-15,3 0 4 0,48 7-8 16,-42-2 1-16,3-3-10 0,1 4 24 0,-4-2 7 16,1 0-32-16,3 0 11 0,-3 1 18 0,0 0-21 15,-3 0 7-15,1-3-2 0,0 0 12 0,0-1-12 16,3 3 7-16,-4-4-1 0,2 0-6 15,-2 0 4-15,0 1 1 0,-2-1-12 16,-22 0 14-16,10 0-16 0,6 0 0 0,2 0 8 16,1 0 3-16,2 0-7 0,0 0 13 0,3 0-5 15,44-11-1-15,-45 8 1 0,2 3-10 0,1-3 21 16,-3 2-20-16,5-2 0 0,-5 1 0 16,-1 0 9-16,4 1-4 0,0-2-5 0,-1 0 0 15,0 0 9-15,0 1-7 0,-4-1 3 16,6 0-1-16,-5 2 14 0,-1-3-11 0,2 1-22 15,3 0 30-15,-2 0-11 0,-2 2 8 16,0 1-27-16,2 0 20 0,4 0 15 0,0 0-16 16,4 0-6-16,-1 0 6 0,-24 0 10 0,13 0-6 15,8 0 0-15,2 0-6 0,1 0 9 16,3 0-14-16,54 8 16 0,-57-6-15 0,1 1 12 16,-5-3-20-16,7 2 15 0,0-2 4 15,5 0-10-15,1 1-3 0,-30-1-12 0,16 0 14 16,8 0 21-16,5 0-16 0,2 0 2 15,-1 0 0-15,3 0-6 0,0 0 3 0,2 0-4 16,65 12 5-16,-67-10 12 0,1 0-5 0,-4-1-13 16,0-1 15-16,1 0-7 0,-3 0-3 15,1 2-12-15,-32-2 16 0,13 0 5 0,6 0 11 16,2 0-8-16,2 0 19 0,0 0 9 16,-3 0-30-16,-2 0 18 0,43-9 7 0,-48 8-7 15,-1-2 9-15,-4 3-6 0,-2-1 2 0,0-1 0 16,0-1 13-16,-2 2-11 0,-5 1 11 15,1-1-6-15,-6-2 16 0,-3-1-24 0,-3 4-1 16,-9 0 9-16,3 0 3 0,0 0-14 0,-1 0-1 16,0 0 0-16,-2 0-7 0,-6 0-8 15,9 0 2-15,-2 0 6 0,-7 0 0 0,8 0-9 16,-8 0 16-16,7 0-24 0,-7 0 7 0,6 0-5 16,-6 0 6-16,0 0-32 0,9-7-32 15,-13 7-82-15,-3 0 13 0,-10-4 11 0,-3-2 11 16,-5-6-335-16,5 3 31 0,0-6 25 15,-2 3 48-15,2-1 26 0,1-3 23 0,-1 1 22 16</inkml:trace>
  <inkml:trace contextRef="#ctx0" brushRef="#br0" timeOffset="754228.744">2385 15573 550 0,'0'0'164'15,"0"0"-65"-15,0 0 30 0,0 0-8 16,0 0-32-16,0 0-19 0,0 0-14 0,0 0 11 16,0 0-7-16,23 2 4 0,-21 14-28 0,3 5-10 15,-3 0 24-15,1 2 3 0,0 1-12 0,-3-11 22 16,0 8-1-16,0 2-5 0,0 4-13 0,0-1-12 15,-12 29 2-15,12-27 6 0,-3 1 7 16,-1-2-16-16,2-2 21 0,-2 0-29 0,4-4-10 16,0-9 35-16,0 5-19 0,0 0-20 15,0-2-8-15,0-3 28 0,-10 13-10 0,10-18-6 16,-3-1 24-16,1 0-10 0,2-1-18 0,0-2 15 16,0-3-17-16,0 0 7 0,0 0 3 0,0 8 5 15,0-8-16-15,0 6 9 0,0-6-16 16,0 0 18-16,0 7-18 0,0-7 4 0,0 0-44 15,0 8-18-15,0-8 5 0,0 0-354 16,0 0 27-16,16 8 27 0,1-12 18 16,1-4 33-16</inkml:trace>
  <inkml:trace contextRef="#ctx0" brushRef="#br0" timeOffset="754694.9848">3856 15562 553 0,'2'3'175'0,"0"0"-37"0,1 2-12 0,5 8-9 16,-4 2-2-16,0 0-10 0,-2 4-19 16,3 4 2-16,-5-4-9 0,0 5 12 0,1 4-30 15,-1-17 19-15,0 7-24 0,0 5-20 0,0 0 22 16,0 2 1-16,0-3 8 0,0 1-40 15,-13 24 21-15,10-26-11 0,0 0 19 0,-2 2-23 16,2-4 3-16,-1 0 11 0,4 1-28 16,-2-2 0-16,-3-1 11 0,1-3 2 0,1-3-5 15,1 0-9-15,0-3 2 0,1-1-10 0,1-7-7 16,0 0-1-16,0 7 11 0,0-7 9 0,0 6-33 16,0-6-5-16,0 0-38 0,0 7-20 15,-5-1 6-15,5-7-325 0,6 0 26 0,-3-4 24 16,9-14 20-16,5 0 12 0,1 0 11 15</inkml:trace>
  <inkml:trace contextRef="#ctx0" brushRef="#br0" timeOffset="755111.8301">5487 15327 473 0,'6'2'220'0,"1"-1"-31"0,-3 2-18 0,1 0-37 15,-2 2-12-15,7 9-9 0,-1 4-5 0,-3-3-21 16,-2 5 5-16,-1 1-5 0,0 2-2 15,-2 6-26-15,-1 0 0 0,0-14 5 0,0 8-7 16,0 5 12-16,-12 30-23 0,7-28 1 16,0-3-5-16,-2-2-4 0,1 4-4 0,0-1 9 15,1 1 2-15,-3-7-3 0,4 0-21 16,0-3-8-16,1-3 1 0,2 0-12 0,-3-1 26 16,2-4-9-16,1-3 6 0,-2 1-17 0,3-9 6 15,0 0-1-15,0 8-12 0,0-8 9 0,0 6-3 16,0-6-4-16,0 5 6 0,0-5-8 15,0 0-55-15,0 0-32 0,-2 7 7 16,4-11 8-16,0-2-346 0,7-8 20 0,4-6 2 16,1-2 16-16,-2 3 103 0</inkml:trace>
  <inkml:trace contextRef="#ctx0" brushRef="#br0" timeOffset="755510.6755">7306 15214 486 0,'5'2'233'15,"7"9"-38"-15,-3-1-37 0,-4 1-37 16,1 3 5-16,2 1-28 0,-4 1 4 0,-1 3-12 16,1 3 2-16,0 0-5 0,-2 5-17 0,0 2-6 15,-1 2-11-15,-1-1 24 0,0-15-23 16,0 9-13-16,0 5 2 0,0 2-6 0,0-1 19 16,0 1-18-16,0-2 7 0,0 0-14 0,0-4-13 15,0 0 4-15,0-1 3 0,0-4 11 16,0-1-10-16,0-5 4 0,0-1-21 0,0-3 2 15,0-2 14-15,0-1-12 0,0-7-7 16,0 7 19-16,0-7-26 0,0 0 7 0,-11 12-39 16,10-14-28-16,2 0 7 0,-3-3-253 15,2-2-92-15,5-10 25 0,4-4 26 16,-2 0 34-16,4 0 7 0</inkml:trace>
  <inkml:trace contextRef="#ctx0" brushRef="#br0" timeOffset="755945.7594">8899 15105 287 0,'12'6'253'0,"3"1"-61"15,0 4-12-15,-8-3-9 0,0 6-28 16,2 0-8-16,-2 4-19 0,0-2 6 0,-3 3-27 16,1 0-25-16,2 2 17 0,-5 2 6 0,0 1-24 15,-2-11-2-15,0 6-1 0,0 5-13 16,0 1 14-16,-14 28-27 0,11-26 14 0,2 1-8 15,-4-2 3-15,3 2-3 0,-2-3 0 16,0 1-17-16,-1-2 11 0,3-2-9 0,-2-3-15 16,0 0 23-16,3 2-20 0,-2-4-7 15,3-17 9-15,0 10-17 0,0-1 15 0,0-1-10 16,0-2 13-16,0-6-9 0,0 6 7 16,0-6-12-16,0 0-34 0,9 8-58 0,-8-10-37 15,2-1 10-15,-2-4-175 0,4-8-112 0,2-2 25 16,3 1 13-16,3-5-18 0,-3-1 0 15</inkml:trace>
  <inkml:trace contextRef="#ctx0" brushRef="#br0" timeOffset="756346.8362">9746 14946 413 0,'7'-3'289'0,"1"5"-40"15,-2-1-41-15,9 5-7 0,-6-1-34 0,-2 0-19 16,5 5-4-16,-1 5-15 0,-2 2 12 16,0 1-4-16,0 3-30 0,0 1 3 0,0 4-17 15,-1 1-2-15,0 1-11 0,-3 1 2 16,-3 0-28-16,3 1 17 0,-3 1-13 0,2-3 12 15,-1 2-17-15,-2-2 11 0,0 0-34 0,-1-14 19 16,0 8-10-16,0 2 6 0,0 2-11 16,0 0 3-16,0 1-18 0,-11 21-5 15,9-24-1-15,-1-2 1 0,1 0-6 0,1-4 3 0,0 1 18 16,1-6 4-16,0-13-26 0,0 10 22 16,0 0-28-16,0-2 0 0,0-2 3 0,0-6-2 15,0 9 7-15,0-9 0 0,0 7-33 0,0-7-32 16,0 7-90-16,0-7 12 0,0 0-316 15,-6 5 18-15,4-8 42 0,-2 0 27 0,-7-8 22 16,0-5 18-16,-4 1 11 0,0 0-1 16</inkml:trace>
  <inkml:trace contextRef="#ctx0" brushRef="#br0" timeOffset="764839.7267">7239 16693 231 0,'13'0'182'0,"-13"0"-30"15,0 0 6-15,0 0-28 0,0 0-19 0,0 0 15 16,14 0-36-16,-14-13 20 0,22 0-24 15,-20 11 6-15,1-1-42 0,1 3-14 0,-1-1 23 16,1-1-12-16,0 2 2 0,3 0 6 0,-3 0-21 16,1-1-1-16,-5 1 6 0,0 0 3 15,6 0-27-15,-6 0 6 0,16 13 2 0,-8-3 8 16,-2 3-24-16,-1-2 27 0,-3-3 5 0,0 2-24 16,-1 1-2-16,2 7-1 0,1-2 10 15,-4-7-12-15,0 4-5 0,0 1 17 0,0 3-1 16,0-1-19-16,-11 20 22 0,7-20-9 15,-2 0 3-15,3 0 2 0,1-3 1 0,2-3-20 16,-1 0 7-16,-2-2-14 0,2-2 16 16,-2 1-20-16,2-2 11 0,0 1 14 0,-1-2-17 15,0-1 23-15,2 2 0 0,-2-2-5 0,1 0 15 16,-1 1-6-16,1-2-5 0,0-1-3 0,0 0 15 16,-1-1-5-16,1-1 4 0,0-1-13 15,0-1-3-15,1-2 3 0,1-1-7 0,5-8-10 16,-4-3 17-16,2 2-18 0,2-3 0 15,3 1 7-15,-1 1-10 0,1-1 16 0,0 1-6 16,1 3 3-16,-3-3-7 0,4 1 9 16,0 2-6-16,-2 2 7 0,4-2-24 0,0 2 14 15,-4 0-9-15,4 3 0 0,2-1 25 16,-2 2-22-16,-3 5 0 0,-2-1-10 0,0 1 9 16,1 1 6-16,-9 1-3 0,7 0 3 15,0 0-5-15,16 13 3 0,-14-5-15 0,-1 0 13 16,1 2 20-16,-5 0-15 0,0-1-8 15,-1 1 2-15,-1-2 7 0,-1 1-2 0,0-1 2 16,0-1-6-16,2 11-16 0,-3-10 27 16,0 3-10-16,0-1 3 0,0 0-19 15,0-3 20-15,0 0 0 0,0-2-8 0,0-5 14 16,0 9-12-16,0-9 7 0,0 7 19 0,0-7-1 16,0 7-20-16,0-7 9 0,-10 9 22 0,9-8-6 15,1-1-7-15,0-1-10 0,2-1 16 16,-1-3-14-16,1 1-10 0,9-6 7 15,-1-3 6-15,1-1-11 0,2 1 1 0,-3-1-1 16,5 1 13-16,-2-1-1 0,-2 0-10 0,4 1-3 16,0 1-7-16,-3-1 3 0,-1 2 0 0,2-1 1 15,-1 3-3-15,-3 1 17 0,-1 1-9 0,0 4-15 16,0-1 7-16,-1 3 16 0,-1-1-17 16,0 1-9-16,2 1 11 0,-2 0-9 0,1 0 23 15,15 10-14-15,-7-6 7 0,-5 2 10 16,0 3-9-16,-2-2-6 0,1 5-10 15,-2 1-4-15,0-1 5 0,-1 1-1 0,-4-1 3 16,1 0 6-16,-2-3 14 0,-1 1 2 0,0-1-9 16,4 8-3-16,-4 0-10 0,0-5 9 0,1 0 4 15,0-3-1-15,-1 3 0 0,0-4-21 16,0 2 16-16,0 0 15 0,0-1-7 0,0 0-15 16,0-2 16-16,0-1-17 0,0-6 8 0,0 7 6 15,0-7-1-15,0 8-7 0,0-8 1 16,0 0-57-16,0 6-18 0,0-6 7 0,-18 11-282 15,13-8-62-15,-13 2 29 0,2-5 24 16,1 0 19-16,-3 0-18 0</inkml:trace>
  <inkml:trace contextRef="#ctx0" brushRef="#br0" timeOffset="765575.2855">5525 16829 336 0,'-1'-6'224'0,"-1"4"-30"16,2-2-10-16,-1-1-46 0,0 3 8 0,1-2-8 16,0 2-13-16,-1-2-1 0,1 1-28 15,0 0-27-15,0-1 15 0,0 1 8 0,2 0-11 16,-1-2-28-16,-1 5 10 0,0 0 1 0,16-20-27 15,-9 12 8-15,2-2-13 0,1 0-1 16,0 5-13-16,-3 0 2 0,1 1-2 0,1 0-5 16,-3 2 1-16,2 1 14 0,0 0-7 0,0 0-6 15,-8 1 10-15,12 0-13 0,16 10-5 16,-13-5 2-16,-3 5-1 0,-2 0-9 0,0 1 2 16,-1 1 18-16,0 2-9 0,-2 1-1 15,-5 1 6-15,3 2-21 0,-4 0 9 0,-1-9-6 16,0 8 4-16,0 3 7 0,-15 24-1 0,9-19-2 15,-2 0-10-15,-1-1-1 0,0 1 19 0,-2-2-23 16,-2-1 14-16,2 1 2 0,-2-2-13 16,-1 2 2-16,0-3 7 0,-2-1 10 0,1-2-17 15,0-3 9-15,6 2-3 0,-5-5 4 16,3 0-6-16,-2-2 6 0,4-4-1 0,1-1-37 16,1-2 2-16,7-2-33 0,0 0 5 0,0 0-130 15,-12-13-158-15,12 6 22 0,2-13 25 16,-2 8-42-16,14-23 11 0,-5 13-1 0</inkml:trace>
  <inkml:trace contextRef="#ctx0" brushRef="#br0" timeOffset="765894.4269">5882 16723 277 0,'0'-2'177'15,"-1"-1"-10"-15,0 1-42 0,-1 0-10 0,0 1-4 16,-1 2-41-16,-1 1 31 0,-1 0-26 16,2 1-5-16,-5 7 0 0,-2 0-11 0,-1 3-5 15,0-2 3-15,2 4-23 0,-3-1 9 0,0 1-2 16,4 2-1-16,0 0 9 0,0 2-8 0,2 0-10 16,-1 0-5-16,3 1-18 15,-1 0 27-15,2 2-12 0,1-1-9 0,1 0 9 0,1-12-14 16,0 5 9-16,0 2-2 0,0 1-5 15,0 0-10-15,0-1 15 0,13 15 0 0,-9-16 3 16,2 0 7-16,1-2-33 0,2-4 20 0,-1-2-5 16,-1-3-16-16,1-2-28 0,-2 1 2 15,2-3-142-15,-8 0-104 0,10 0 23 16,16-13-103-16,-10 7 13 0,2-2 17 0</inkml:trace>
  <inkml:trace contextRef="#ctx0" brushRef="#br0" timeOffset="766144.7623">6088 17090 413 0,'2'1'204'0,"1"0"-21"16,-2 1-22-16,1 2-23 0,-2 0-3 16,0 2-11-16,0 2-29 0,-2 12-7 0,2-10 18 15,0 6-29-15,-11 21 9 0,5-12-12 0,2-4-25 16,-1 1-7-16,2 1 12 0,-3-4-13 0,0 1-22 15,1-4 21-15,0 2-2 0,-1-1-10 16,0-3 2-16,0 1 6 0,3-5-22 0,-1-2 1 16,1-1-4-16,1-1-19 0,0-4-21 15,-1 1 0-15,3-3-74 0,0 0-130 0,3-4-121 16,4-8 24-16,4-6-62 0,-3-6 8 16</inkml:trace>
  <inkml:trace contextRef="#ctx0" brushRef="#br0" timeOffset="766306.3735">6222 16911 437 0,'0'-6'203'0,"1"-1"-42"0,-1 3 0 16,-1 0-49-16,2 1 25 0,1 0-45 0,-1 0-18 16,0 1 5-16,2 0-22 0,-2 1-54 15,1 1 1-15,-1 0-172 0,2-1-162 0,-1 2 15 16,2 0-74-16</inkml:trace>
  <inkml:trace contextRef="#ctx0" brushRef="#br0" timeOffset="766672.0484">6537 16958 222 0,'4'-2'202'0,"0"0"-19"0,0-1-23 0,0 1-10 16,1 1-21-16,-1-2-10 0,1 1-32 0,1 1-2 16,0-2-10-16,-1 1-5 0,2 1 13 0,9-4-19 15,-4 3-16-15,0-1-9 0,-4 0 12 16,-1 2-8-16,2-1-2 0,-2 0-5 0,0 1-8 15,-1-1 1-15,0-1-11 0,-1 3 27 16,0-2-19-16,0 1-2 0,2-2 8 0,-2 1-5 16,1 0 8-16,-1-1-8 0,1 1-1 0,0 0-3 15,-1 0 5-15,-1-1-14 0,0 0-2 0,1 2 6 16,-1 0-30-16,0-3-46 0,0 3 6 16,-2 0-256-16,-2-2 20 0,0 3-82 0,0 0 25 15,0 0 11-15</inkml:trace>
  <inkml:trace contextRef="#ctx0" brushRef="#br0" timeOffset="767287.9442">5086 16493 564 0,'-1'-3'131'0,"1"0"-22"16,-1 1-26-16,1 0 16 0,-2 2 3 15,2 1-38-15,0 2-35 0,-1 0 6 0,1 3 18 16,0 0 4-16,-2 10-12 0,-2 2-5 0,1 0 11 16,0 2-1-16,-1 4 4 0,-3-2 13 0,0 1-18 15,3 0-5-15,-1 1 9 0,-3 2-12 16,2 1 7-16,1 3 1 0,0-2 1 0,0 2-1 16,1 7-13-16,-1 3 14 0,3 6-37 0,0 1 5 15,0 6 30-15,0-3 6 0,-1 1-20 0,3-26-11 16,0 12 15-16,0 6 8 0,0 1-26 15,0 0 3-15,0 0-1 0,19 44 3 0,-11-45-11 16,0 1 17-16,11 22-5 0,3-4-22 0,1-5 11 16,1-3 14-16,1-6-7 0,8-2 0 15,6-9-20-15,5-7-21 0,4-5-56 0,10-7 6 16,-5-11-210-16,5-4 23 0,2-13-140 0,6-1 25 16,6-7 18-16,-11-5 33 0</inkml:trace>
  <inkml:trace contextRef="#ctx0" brushRef="#br0" timeOffset="767921.9938">8274 16354 272 0,'5'14'206'16,"7"1"-30"-16,-2 4-49 0,-2 3-15 0,0 1 2 16,1 1 4-16,0 2-15 0,-1 1-13 0,-1 3-28 15,0-3 30-15,-1 0-26 0,-3 2 0 16,-3-12-24-16,0 8 18 0,0 2-15 0,0 4-6 16,0 0-25-16,0 2 32 0,0 0 1 0,-9 39-27 15,3-32 1-15,-2 1-6 0,-3 2 6 0,-1 1 9 16,0-3-3-16,-4-2-30 0,3-1 19 15,-3-1 0-15,5-4 7 0,-5-2-27 0,1 0 4 16,-2-5 28-16,1-3-14 0,-1-1-10 0,-3-1 16 16,1-4 4-16,-1-1-5 0,1-2-6 15,-3 2-17-15,0-4 16 0,2-2-3 0,-2-1-23 16,2-5-32-16,4 2 6 0,1-5-248 0,15-1 22 16,-10 0 21-16,-5-10 16 0,10 4-146 15,1-10 16-15</inkml:trace>
  <inkml:trace contextRef="#ctx0" brushRef="#br0" timeOffset="768420.9996">8842 16339 283 0,'2'4'203'0,"-1"1"-28"0,0 1-23 16,0 1-37-16,-2 12 3 0,1-10-34 0,0 6 28 15,-10 21-32-15,4-15-4 0,1-1-11 16,-1 1-2-16,0-1-14 0,2-2 14 16,-2-2-28-16,2 2-11 0,-1-1 24 0,2-4-9 15,3-2-22-15,0-11 12 0,0 11 9 0,19 12-2 16,-5-11 0-16,3-4-13 0,8 0-20 16,-3-4 15-16,3 2-6 0,3-3 6 0,0-3-5 15,-2 0 18-15,-14 0-6 0,7 0-1 0,4 0 24 16,-1 0 1-16,24-10-18 0,-25 6 11 15,-1 2 4-15,-1-2-3 0,-2 1 4 16,-2-2-1-16,-3 3-7 0,-1 2 2 0,-2-4-13 16,-1 3 1-16,0 0 1 0,0-1-9 0,-3 1-10 15,-1-1 8-15,0 2 7 0,0-1-20 16,0 1-14-16,-3-1-21 0,-2 0-54 16,1 2 8-16,-6-1-321 0,0-1 25 0,-1 1 24 15,-13-2 26-15,11 2 13 0,-9 0-7 0</inkml:trace>
  <inkml:trace contextRef="#ctx0" brushRef="#br0" timeOffset="769537.2701">4356 16283 287 0,'0'-12'196'0,"0"12"-18"16,0 0-43-16,0 0 0 0,0 0 6 15,0 0-24-15,0 0-22 0,0 0-14 0,-6-22-6 16,-8 28-8-16,-7 1-6 0,1 2 1 15,-1 1-9-15,1 2-2 0,-3 1-11 0,-1 4-26 16,-2-1 20-16,0 1-5 0,-2 3 0 0,0 0-10 16,1-2 9-16,-1 2 5 0,0 0 3 15,3-3 8-15,0-1-14 0,-1 1-7 0,2-2 4 16,2-1-28-16,2 0 17 0,-1 0 2 16,4-1 3-16,1-1-3 0,5 0 3 15,1-2 3-15,3-1-8 0,7 0 4 0,0-9 1 16,0 9 1-16,27 10 1 0,-13-9 0 15,6-1-14-15,2-3 10 0,2 2-7 0,-1-3 8 16,0 0-8-16,4-1 4 0,-2 0-6 0,-5 1 2 16,3-2-4-16,-3 2 2 0,-3 0 4 0,-4-2-17 15,1 1 5-15,-3 2-2 0,-4-2 4 16,-3 2-18-16,-1-1 21 0,-1 0 2 0,-2 1-2 16,0 2-12-16,-13 16 12 0,2-6-9 15,-4 1 13-15,-2-2-7 0,0 5-12 0,-4 0 3 16,-2 3 6-16,-1 1 3 0,-2 3-5 0,-8 3 4 15,-2 0-3-15,-2 0 13 0,1 2-2 16,0-2-11-16,1 1 17 0,-1-4-19 0,4 0 8 16,0-2-5-16,6-2-3 0,3 0 0 0,3-3-1 15,2 1 16-15,5-2-7 0,1-2-5 16,6 4 10-16,4-2-1 0,3-12-9 0,0 3 10 16,22 15 0-16,-7-17-6 0,5-4 13 15,2 0 9-15,1-2-2 0,4-3-16 0,-1 1 5 16,-11-2 27-16,4 0-12 0,25-13-2 15,-24 8-11-15,4-1-1 0,-2 1 13 0,-4 0-1 16,-3 4-11-16,-6-3-3 0,1 2 7 0,-4 2-5 16,-1-1-17-16,1 1-7 0,-6 0-15 15,0 0-49-15,2 6-30 0,-3-2 10 0,-9 7-317 16,-3 1 29-16,0 1-11 0,-2 0 23 0,4-1 24 16,-5 3 3-16</inkml:trace>
  <inkml:trace contextRef="#ctx0" brushRef="#br0" timeOffset="769854.0698">3505 17893 307 0,'3'-1'237'0,"-4"1"-39"16,1-1-39-16,-5 3-40 0,6 3-17 0,3 1 11 15,-4 3-16-15,0 4-16 0,0-5 9 16,0 6-23-16,0 4 2 0,-15 22-11 0,9-15-2 16,2 0-4-16,0 0-3 0,-2-1-10 0,0 1 1 15,0-1-6-15,-1-1 1 0,1 0-9 16,-1-3 6-16,2-2-2 0,0-2-20 0,3-2 6 16,-5-3-1-16,2-1 11 0,4-1-11 0,-4-3 4 15,1-1-2-15,-1 0-5 0,4-1 7 0,0 0-15 16,1-2-8-16,-1 0 8 0,-1-2-4 15,2 0-39-15,0 0 2 0,-7-20-252 0,8 11-92 16,-1-2 26-16,0-4-37 0,16-29 33 16</inkml:trace>
  <inkml:trace contextRef="#ctx0" brushRef="#br0" timeOffset="770052.7837">3516 17784 275 0,'6'-10'254'0,"-1"3"-65"0,1-1-25 0,-1 3-23 15,0 0-14-15,-2 1-17 0,1 1-12 0,1-2-18 16,2 4-3-16,-3-2-5 0,0 1-9 16,2 1-29-16,1 0-17 0,0 1-41 0,2 0 3 15,2 0-150-15,-1 0-182 0,0 0 22 0,-1 0 7 16</inkml:trace>
  <inkml:trace contextRef="#ctx0" brushRef="#br0" timeOffset="770276.9677">3945 17714 350 0,'3'-2'184'0,"0"1"-8"0,0-1-31 15,1 1-19-15,0-1 2 0,0 0-39 16,1 2 4-16,1-3-6 0,-1 2-31 0,0 0 0 16,2 0-16-16,-1-1 18 0,2 1-3 0,-1 0-28 15,-7 1-27-15,0 0-19 0,9 0 1 0,-2 0-62 16,-7 0-106-16,7 0-130 16,-7 0 15-16,11 12-73 0</inkml:trace>
  <inkml:trace contextRef="#ctx0" brushRef="#br0" timeOffset="770436.4452">3861 17979 301 0,'2'4'145'0,"3"0"-2"0,-1-1-10 16,3 0-42-16,2-2-3 0,1 3-11 0,-1-4-47 15,-9 0-28-15,11 0-54 0,9-21-85 16,-10 9-119-16,6-2 3 0</inkml:trace>
  <inkml:trace contextRef="#ctx0" brushRef="#br0" timeOffset="770653.983">4164 17820 212 0,'1'3'151'0,"0"0"-25"0,0 1-2 16,0-1-31-16,-4 12 26 0,1-4-29 0,2-11 1 15,0 11-16-15,0 0 29 0,0 1-29 0,0 0-9 16,0 0-38-16,-10 11 30 0,8-9-4 16,0-1-44-16,-1 1 26 0,-3 2 0 0,4-1-12 15,-5 0 20-15,1 0-39 0,-1-3-21 0,2-2 1 16,-6 0-298-16,8-4 21 0,-3-5 13 16,2-1-21-16</inkml:trace>
  <inkml:trace contextRef="#ctx0" brushRef="#br0" timeOffset="772211.6923">3651 15496 314 0,'0'-15'254'0,"0"15"-33"0,0 0-40 16,0-15-16-16,5-1-29 0,-1 14-24 16,9-5-9-16,-3 5 4 0,-2 0-28 0,1 2-1 15,-9 0-18-15,9 0 8 0,12 12-29 16,-7-3 13-16,-3-1 6 0,0 3-13 0,3-2-12 15,-4 3 3-15,1 2-2 0,-4 1 1 0,-2 1-4 16,-2 3 3-16,0 2 0 0,-2-2-1 0,-1-9-1 16,0 5 9-16,0 4-29 0,0 1 16 15,-14 22-19-15,8-21 17 0,1-4-19 16,0 3 3-16,2-5 2 0,-4-1-8 0,4-5 14 16,0-2-5-16,0 0-4 0,0-1 4 15,1 0-11-15,0-5 24 0,1 2 16 0,0 1-15 16,0-2 9-16,0 0 2 0,1 1 12 0,0-1-2 15,0-1-15-15,-1-1 14 0,1 0-21 16,-1 0 12-16,0 0-16 0,1 0 3 0,0 0-1 0,0 0-9 16,0 0 4-16,0 0-7 0,0 0 11 15,0 0-30-15,0 0 6 0,0 0-13 0,-7 0 4 16,7 0-1-16,0 0-12 0,-9 0-2 16,9 0-11-16,0 0 2 0,-7 0-1 0,7 0-11 15,0 0-18-15,0 0 7 0,-6 0-18 16,6 0-15-16,0 0 6 0,0 0-80 0,-7 0-36 15,7 0-95-15,0 0-60 0,-13-9 24 0,12 7 19 16,0-2 9-16</inkml:trace>
  <inkml:trace contextRef="#ctx0" brushRef="#br0" timeOffset="773118.4748">3669 15640 553 0,'4'-14'191'0,"-1"0"-50"0,0 0-1 0,1 4-24 16,-1 1 9-16,-1 1-11 0,1-1-1 0,4-5 6 16,-4 3-11-16,2 3-6 0,-2 0-24 15,5-4 1-15,-1 1 5 0,-2 1-16 0,-1 2-7 16,1 2-8-16,-2 0 6 0,2 0 2 15,-1 3-1-15,-2-2-3 0,1 3-11 0,-1-2 6 16,1 3-9-16,-1-2-25 0,1 2 9 16,1-1 3-16,-4 2-19 0,0 0-1 0,7 0 8 15,0 0-10-15,11 17 20 0,-7-9 1 16,1 5-22-16,0-1 6 0,-2 5-9 0,0 0 13 16,1 1-12-16,-2 1 0 0,1 1-2 0,-2 2-3 15,0-3 20-15,-1 3-5 0,0 1 4 16,-5-1-20-16,-1 3 11 0,2-3-3 0,-3-11 7 15,0 4 6-15,0 5-2 0,0 1-13 16,0-2-3-16,-15 21 23 0,8-22-25 0,-1-1 4 16,4-1 8-16,-3-1-11 0,-1-1 11 15,1-1-2-15,-1-1 1 0,3-1-13 0,-1-4 14 16,2 0-8-16,-1-2 12 0,2 1-14 0,-1-4-12 16,1 3 1-16,1-4 31 0,0 2-11 0,1 0 12 15,0-1 9-15,0-1-15 0,0-1 17 0,1 0-25 16,0 0 12-16,-1-6-15 0,1 3 12 15,2-1 2-15,-1-2-17 0,5-12 5 0,1-1-6 16,-1-1 2-16,2-2 9 0,3-1 11 0,-1-2-17 16,1 4 18-16,-2-4-20 0,3 1-6 15,-1-1 21-15,-1-1-4 0,2 1-14 0,1 0 4 16,4 0-3-16,-4 2-9 0,-1 0 8 16,1 0-5-16,0 3-3 0,2-1 10 0,-2 0 1 15,1 3 15-15,-2 0-19 0,4 4 11 0,-4-1-10 16,-1 5-3-16,3 1-6 0,-1-1 9 0,-5 5 6 15,2 3-18-15,-2 1 9 0,-8 1-17 16,8 0 24-16,0 0-5 0,11 13 10 0,-6-3-22 16,-1 4 10-16,-2 1-12 0,0 0 20 15,-5 5-12-15,1-1 11 0,-4 2-5 0,3 2-10 16,-2-1 1-16,-3 1 23 0,0-12-23 0,0 5 7 16,0 5 7-16,0-2-9 0,0 2 5 0,0-1 0 15,0-1-12-15,0-3 3 0,0-2 7 0,0-3 12 16,0-2-27-16,0 2 22 0,0-6-9 15,0 3 11-15,16 10-7 0,-9-10 4 0,0-2 4 16,1-3-11-16,-2 0-1 0,1-3 14 0,0 1-4 16,2-1-5-16,-2 0-6 0,0 2 12 15,1-2 0-15,0 0-11 0,-2 0 2 0,0 0-1 16,-6 0 3-16,0 0 0 0,7 0-21 16,-7 0 21-16,9 0-6 0,-2 0 5 0,-7 0-4 15,6 0 2-15,-6 0 0 0,0 0 3 16,8 0-13-16,-8 0 11 0,0 0-11 0,8 8 6 15,-11-4-34-15,-1-1-33 0,-12 4-52 0,3-1 11 16,-6 1-307-16,1-2 1 0,2 3 28 0,-2-3-9 16,-2 1 26-16,4 4 62 0,3-7 27 15</inkml:trace>
  <inkml:trace contextRef="#ctx0" brushRef="#br0" timeOffset="775134.1789">7983 16698 265 0,'14'0'221'0,"-14"-13"-38"16,0 13-14-16,0 0-2 0,0 0-6 0,0 0-43 16,0-12 8-16,0 12-5 0,29-18 11 15,-28 15-25-15,0-1-12 0,0 1-8 0,-1 1 13 16,2-3-8-16,-1 3-6 0,-1-3-27 15,0 4-4-15,-1 0-5 0,1 1-7 0,0 0-6 16,0 0 12-16,0 0-9 0,0-8-14 16,0 8 2-16,-10-11-16 0,6 7 10 0,-1 3 1 15,-1 0-13-15,0-1 7 0,-1 2-1 0,-1-1 4 16,-10-1-3-16,3 1-8 0,2 1-7 16,3 0 3-16,-4 0-2 0,-1 0-10 0,-1 0 18 15,-1 0-15-15,-17 13 9 0,23-12 6 16,0 3-1-16,-3 1-6 0,2 0-6 15,-2 0-6-15,-1 1 13 0,-2 1-5 0,6 3 17 0,0-2 1 16,-2 1-24-16,1-1 18 0,1 1-6 16,-1 1-3-16,2 1-12 0,-3-1 6 0,1 1 3 15,4-4-9-15,-6 4 19 0,5 0 6 16,-1 3-15-16,-1-1 17 0,3-1-31 0,-3 2 30 16,0 0-8-16,3 3-5 0,0-4-6 15,-1 3-3-15,3-2 9 0,1 1-1 0,1-1-6 16,-2 1-7-16,5 3 9 0,-3-2 10 15,0-3 3-15,3-1 6 0,1-12-17 0,0 15-2 16,0 1 8-16,13 16 11 0,-10-17-8 16,3 1-13-16,1-4 9 0,1-1-2 0,1 0 6 15,-1-4-10-15,4 0 5 0,0-1-21 0,-1-3 6 16,-1-1 2-16,-1-2 23 0,-9 0-17 16,7 0 14-16,1 0-9 0,5 0-16 0,0 0 16 15,3 0 5-15,19-13 5 0,-22 7-3 0,5 1-4 16,-2-2-20-16,4-2 18 0,-2 1-8 0,2 1 2 15,-5-1-11-15,0-1 15 0,1 2-7 16,-4-1-2-16,3 1-24 0,-6 1-15 0,-3-1-68 16,7-2 11-16,-6 1-268 0,-2 1 26 15,-1 1-90-15,0 2 52 0,-2-3 14 0,1 3 1 16</inkml:trace>
  <inkml:trace contextRef="#ctx0" brushRef="#br0" timeOffset="775817.8968">8066 16559 219 0,'0'-5'221'0,"0"0"-26"15,-1 1-30-15,0 0 2 0,1 0-46 16,0 0-18-16,-1 1 0 0,0 0-2 0,-1-1 7 16,-1 0-24-16,0 1-15 0,0 1 3 0,-1 0-11 15,1 0-7-15,-2 0 2 0,-1 0 1 16,0 1-18-16,0 1 1 0,0-1 12 0,6 1-4 15,-7 0-15-15,-4 0 3 0,-4 0 10 0,-12 11-21 16,12-5 11-16,0-1-12 0,1 0 3 16,-1 4 3-16,-1 0-18 0,1 1 17 0,1-1 6 15,-4 3-1-15,3 1 8 0,-1 0-12 16,1 1-19-16,-4-1 12 0,4-1-11 0,-4 2 23 16,4-2-24-16,0 1 8 0,1 3 16 0,-1-4-24 15,4 5 22-15,-6-3-8 0,4 2 1 16,2 0-18-16,-4 0 3 0,4-1-3 0,-1 2 7 15,3-2-12-15,1 1 19 0,0 1-20 16,0-2 10-16,0 1-8 0,3 0-2 0,-1 0-9 16,4 0 7-16,-3 1 7 0,0 0 1 15,2-4-5-15,1-1 5 0,2-1-17 0,0-1 20 16,-1-3-8-16,1-7 3 0,0 14-5 0,0 1 1 16,0-2 15-16,17 14-12 0,-12-16-1 15,2 3 7-15,2-5 4 0,0-6-15 0,-2 3 3 16,6 0 9-16,-4-2 8 0,0 0-11 0,1-2-8 15,5 3 4-15,-2-4 13 0,-2 1-18 16,-11-2-10-16,14 0 10 0,-1 0-4 0,1 0 8 16,-2 0 7-16,18-13-20 0,-13 7 7 0,-2 1 2 15,-4 0 4-15,4-1 12 0,0 2-19 0,-2-1 3 16,0-2 11-16,1 2-30 0,-5-1-13 16,-2-1-34-16,2 3-40 0,-2 0 9 0,2-5-129 15,-4 3-125-15,6-5-34 0,-5 6 26 0,-4-1 24 16,0 1 9-16,-1 1 23 0</inkml:trace>
  <inkml:trace contextRef="#ctx0" brushRef="#br0" timeOffset="776501.0896">8006 16571 333 0,'-3'-3'199'0,"1"0"-56"0,-1 0 4 0,-1 2-36 0,-1-2 17 15,0 1-35-15,0 1 3 0,-1 1-31 0,1-1 23 16,-4 1-16-16,9 0 4 0,-11 0-11 16,-4 0 9-16,-21 10-4 0,23-8-5 0,-4 2-29 15,5-1 17-15,-3 3-5 0,2-2 6 16,0 0-31-16,-2 3 24 0,0 0-8 0,0-2 2 16,2 4 9-16,-4-1-4 0,5 0-20 15,-2 1 8-15,0 0-17 0,-4 3 15 0,5 0 0 16,3-4-7-16,-3 4-5 0,2 0 2 0,-3 1 14 15,3 0-16-15,-4 3 3 0,3-2 4 0,2 0-14 16,0 1-1-16,-1 0 19 0,2 2-5 16,2-1 5-16,-2 1-6 0,1 0-14 0,1 1 17 15,0-3-30-15,1 3 4 0,4 2 4 16,-3-1-2-16,2 0 5 0,-1 1 5 0,2 3-11 16,0-4 16-16,2 0-2 0,-1 0-21 0,1-8 6 15,0 3-7-15,0 4 12 0,0 0 10 16,14 15 2-16,-10-16-22 0,4-3 8 0,-1 1 8 15,2-2-11-15,-3-4 10 0,4 0-2 16,2-1-16-16,-1 0 15 0,3-1-7 0,-1-2-1 16,5-1 2-16,-3-3-2 0,-8-1-11 0,7 0 25 15,3 0-21-15,1 0 1 0,23-12 10 0,-21 6-3 16,0 0 1-16,0-1-15 0,-1 0 15 16,-1-1 0-16,-1 0-4 0,-1 1-1 15,-4-1-5-15,3 0 6 0,-3 1 1 0,-4 1-8 16,0 3 5-16,-1-2 3 0,-2 3 2 0,-1-2 14 15,-1 3-10-15,0 0-20 0,0-1 0 0,-2 0-5 16,0 1-33-16,1 0-33 0,-2 1-25 0,0 0 9 16,0 0-282-16,0 0 25 0,-12-2-64 15,10 1 23-15,-1 1 9 0</inkml:trace>
  <inkml:trace contextRef="#ctx0" brushRef="#br0" timeOffset="777534.0827">8104 16296 256 0,'-3'1'166'0,"1"0"-6"0,0-1-34 16,1 1-20-16,1-1-14 0,0 0 20 0,0 0-2 15,0 0-49-15,0 0 10 0,0 0 1 16,-2 22-7-16,3-18 12 0,3 11-28 0,1 0 0 16,0-1-3-16,-1 0-6 0,3 3-7 15,-2-1 9-15,0 1-1 0,1 2 0 0,1 2-4 16,1-2-29-16,-2 1 10 0,0-2 14 16,1 3 2-16,1 1-21 0,-1-2 21 15,-1 0-11-15,-3 2 7 0,3-3-16 0,-3 1-21 16,2 2 19-16,-1-1 14 0,-1-2-18 0,1 1 14 15,1 3-10-15,-2-4-11 0,0 2 10 0,-2 0-9 16,1 0 8-16,-2 1-4 0,0-12 6 16,0 7-4-16,0 2-1 0,0 3-2 0,-12 23 3 15,6-20 3-15,-1 1 4 0,1 3 13 16,-2-3-2-16,0 1 11 0,0-2-11 0,-2 1 8 16,-2 0-7-16,1 1-4 0,-2 0-3 0,1-2 6 15,-1 1-10-15,0-1-11 0,-1-3 11 0,0-1 13 16,-1 2-20-16,2 0 4 0,1-3 5 15,-4 1-28-15,4 0 29 0,2 1 2 0,-1-2-20 16,-2 0 4-16,0-2 20 0,3-1-15 16,-5 0 2-16,2 0 18 0,0-2-1 0,-1 0-17 15,1-2 14-15,0-3-1 0,-2 3 10 0,-2-1-7 16,0-2 4-16,1 2-10 0,0-1-6 16,-2-3 1-16,5 1 8 0,0 0-14 15,1-2 1-15,0 2 1 0,4-3 13 0,0-2-13 16,4 0-10-16,0-1 9 0,-1-1 13 0,1 0-27 15,2-1 19-15,0 1-8 0,-1-1 6 16,0 1-13-16,1-2 3 0,0 1-3 0,-1 0-4 16,1-1 16-16,-1 0-9 0,1 0-27 15,2 0-50-15,0 0-52 0,0 0 12 0,0 0-320 16,0 0 24-16,0 0 26 0,-12-14 26 0,14 9 17 16,-1 0 11-16,8-9-6 0</inkml:trace>
  <inkml:trace contextRef="#ctx0" brushRef="#br0" timeOffset="786162.0646">1050 16830 251 0,'0'-13'226'0,"0"13"-69"16,0 0 27-16,0 0-35 0,0-15-23 16,0 15-21-16,0 0 11 0,0 0-19 15,-23-16 3-15,22 14-24 0,1 2-18 0,1 1 13 16,-3-1-18-16,1 1 1 0,-3 2-9 0,4-1 1 16,-2 3-7-16,0 3-21 0,2 0 5 15,0 5 9-15,-2-1-8 0,-1 5-7 0,2 0 5 16,-2 4-14-16,-4-1 4 0,5 5 6 0,1 0-26 15,-3 0 7-15,2 0 3 0,2 0 9 16,-2-1-7-16,0 1 2 0,2-2 1 0,-1 2-4 16,-3-7-1-16,4 0-14 0,0-9 0 15,0 1 3-15,0 1 10 0,0-1 8 0,-14 11-4 16,12-13 13-16,2-4-30 0,-2 2 18 16,2-1 1-16,0-3 0 0,-5 0-7 0,5-2 13 0,0 0-13 15,0 0 29-15,0 0 11 0,5 3 16 16,-5-3 4-16,-2-3 12 0,2 0 6 15,-1-6-5-15,2-4-33 0,1-3 17 0,-2 5-13 16,0-4-18-16,10-31 9 0,-6 18-3 0,2-8-5 16,-1 3-18-16,3 2 26 0,-2-1-17 15,1 3-4-15,-1 3 0 0,2 2 15 0,2 4-18 16,-3 1-10-16,0 0 11 0,-3 6 15 0,4 1-29 16,0 1 4-16,-2 1 8 0,-2 4-9 15,3 0 1-15,-3 2 8 0,7 2 4 16,-11 2-27-16,10 0 11 0,1 0 13 0,1 0-14 15,-2 0 9-15,9 14-7 0,-8-7 5 16,0 3 4-16,0 4-19 0,-2 1 24 0,-2 4-21 16,2 2 8-16,-4 5-9 0,1-2 4 15,-1 2-6-15,-5 0 13 0,7 0-11 0,-7-1 2 0,0-12-1 16,0 5 13-16,0 2-4 0,0 1-1 16,0-1-6-16,0-2 12 0,0-3-17 0,-12 9-2 15,11-14 1-15,1-10 22 0,0 0-11 0,0 8 13 16,0-8 0-16,0 7 5 0,0-7 5 15,0 0-15-15,0 6-9 0,-15 2-9 0,11-10 31 16,-2-8-3-16,6 3-19 0,-3-4-4 16,3 0 6-16,0 2 10 0,0-7-21 0,13-26 26 15,-8 18-18-15,0 0-10 0,4 0 1 0,-3 2 10 16,4 1-2-16,-2 2-1 0,-3 3 7 0,3 0-6 16,0 2 3-16,-1 0 2 0,-5 4 0 15,4 3 13-15,-1 2-22 0,-1 0 6 0,3 2 8 16,-2 0-8-16,4 2-8 0,-3-1 6 15,1 2 4-15,0 0-2 0,2 0 4 0,2 0-5 16,16 17-2-16,-9-10 0 0,-7 2-8 16,0 2 8-16,0 5 3 0,0-1 18 0,-4 4-9 15,0 4 8-15,-2 0-4 0,-1-1-19 0,-2 2 0 16,0 2-2-16,-1 1 2 0,-1-15-1 0,0 9 10 16,0 3 6-16,0 1-12 0,0-2 2 15,-13 25 1-15,9-28 6 0,0-1-6 0,0-2 24 16,4-5-7-16,-3 3-12 0,0-4-15 15,0-3 12-15,1 1 13 0,2-3-14 0,-3 0-11 16,2 0 11-16,-1-3 9 0,0 2-6 0,-1-2 8 16,3 2-24-16,-3-2 0 0,1 0-16 0,0 1-37 15,-1-2-31-15,-1-1-6 0,4 0 11 16,0-1-256-16,0-1 27 0,0-2-98 0,0-2 53 16,6-11 17-16,-1-1 7 0</inkml:trace>
  <inkml:trace contextRef="#ctx0" brushRef="#br0" timeOffset="786446.4189">1627 17073 261 0,'2'-4'191'0,"1"2"-44"0,-2-3 2 0,2 5-23 16,-1-1-19-16,-2 1-5 0,5 1-31 0,-3 0 14 15,0 3-8-15,2 0-15 0,-3 2 10 16,4 9-12-16,-4-1 3 0,1 4-18 0,-2-9-7 15,0 5 20-15,0 4 0 0,0 0-9 0,0 1-7 16,-10 19-6-16,6-22-17 0,1 4 11 16,-4-1 1-16,2-2-19 0,1 0 17 0,2-3-7 15,-2 1 4-15,3-4-5 0,-1 0-3 0,-6 1-6 16,5-2 4-16,1-1 1 0,-3-3-6 16,4-2-11-16,-3 1-17 0,1-1-34 0,0-1-4 15,-1-3 5-15,4 0-213 0,0 0 20 0,-2-8-121 16,3 0 18-16,2-11-10 0</inkml:trace>
  <inkml:trace contextRef="#ctx0" brushRef="#br0" timeOffset="786647.3652">1645 16951 394 0,'2'-6'157'0,"-2"1"-6"0,2 1-13 16,-4-1-5-16,4 3-35 0,-2-1-10 0,-3 1-46 15,2 1 4-15,-1 2 4 0,1 1-5 0,-3-1-165 16,4 2-163-16,-3 1 13 0,0-1-100 16</inkml:trace>
  <inkml:trace contextRef="#ctx0" brushRef="#br0" timeOffset="787265.0288">1872 17000 348 0,'6'-2'175'16,"-1"2"-47"-16,1 0 10 0,1 0-51 0,0 2 18 15,6 4-7-15,-3-1-39 0,3 2 9 0,-4 5 15 16,1 0-21-16,-4-3-8 0,0 7-24 0,-1-2 25 15,-1 4-16-15,-2 0-10 0,-1 0 9 0,-1-9-2 16,0 3-3-16,0 3-12 0,0 1 5 16,0 1 17-16,0-4-36 0,-11 11 16 0,10-16 3 15,-1-3 2-15,1 0-26 0,1-5 33 16,0 0 12-16,0 0-19 0,0 8 18 0,0-8 14 16,0 0 26-16,-3 10-15 0,3-11-18 15,0-1-16-15,3-2 25 0,7-5-22 0,-4-6 13 16,9-2-41-16,-4-3 31 0,2-3-20 0,0 3 3 15,1-1 2-15,1 1-27 0,-1 1 14 0,-1 3 15 16,-4 1-10-16,0 2-8 0,1 3-7 16,-1 3 6-16,-3 1-7 0,-1 2-14 0,1 0 8 15,-2 3-8-15,1 0 12 0,-1 1 16 16,-4 0-19-16,0 0-7 0,7 0 0 0,12 18 26 16,-13-10-21-16,-2 3 0 0,3 4 2 0,-3 3 13 15,0 0 0-15,2-1-12 0,-3 0-6 16,1 0 0-16,-1 2-5 0,-1-2 15 0,0-6-10 15,-2 1 24-15,2-3-22 0,1 0 1 16,-1-2 17-16,1-1-16 0,-2-1 17 0,0 0-30 16,1-1 11-16,0 0 3 0,-1-1-12 0,1-1 2 15,1 3 11-15,-1-4 21 0,1 0-9 0,0 0 3 16,0 0-9-16,2-1 1 0,-2 1-12 16,0-1 8-16,0 0-2 0,-1 0-6 0,1 0 2 15,-3 0-10-15,0 0 24 0,0 0-15 16,0 0 10-16,0 0-2 0,0 0 6 0,6 0-16 15,-6 0 15-15,0 0-8 0,0 0 12 16,0 0-19-16,13-4 6 0,-14 5-19 0,0 0-57 16,-4 1 0-16,2 0 6 0,-1 0-267 0,-2 0 24 15,1-1-78-15,0-1 30 0,0 0-8 16,-1-2 1-16</inkml:trace>
  <inkml:trace contextRef="#ctx0" brushRef="#br0" timeOffset="853029.9993">18089 4473 339 0,'0'0'168'16,"0"0"0"-16,0 0-16 0,0 0-34 0,0 0 30 15,0 0-18-15,0 0-27 0,0 0-14 0,0 0 4 16,0 0 7-16,0 0 0 0,0 0-13 16,0 0-9-16,0 0-7 0,0 0-8 0,0 0-4 15,0 0-12-15,0 0-9 0,0 0 6 0,0 0-21 16,0 0 14-16,0 0 2 0,0 0-9 15,0 0-9-15,0 0 18 0,0 0-7 0,0 0-5 16,0 0 7-16,0 0 13 0,0 0-8 16,0 0 3-16,0 0-13 0,0 0 15 0,10-18-31 15,-4 17 5-15,11-3-9 0,0 1 11 0,0-2 6 16,1 1-17-16,0-2-2 0,-1-1 17 16,0 3 2-16,0-3-20 0,-1 2 24 0,-1-3-25 15,2 0 6-15,0 3-9 0,-3-1 10 0,-4 1 4 16,8-1-8-16,-2 1-17 0,-6 2 17 15,-1 0 6-15,-3 2-10 0,0-1 15 0,-3-1-15 16,2 1 3-16,-2 1-5 0,0-2 9 16,0 3-7-16,0 0 3 0,-1-2 4 0,1 2 15 15,0-1-12-15,-2 0-2 0,2 0 8 0,-2 0 7 16,2 1-10-16,-3 0-2 0,1 0-14 0,-1 0-1 16,0 0-4-16,-4 0 5 0,0 2-5 15,0 0-1-15,-1 0 25 0,-1 1-22 0,-10 3 8 16,4 1 4-16,-5 0-13 0,1 0 4 15,-4-1 2-15,1-1 1 0,2 2 9 0,-1 1-16 16,1-3 4-16,-5 2 14 0,3 0-4 16,1-1-24-16,2 0 13 0,-1 1 8 0,0-1-5 15,2-1-6-15,3-1 10 0,3-2 7 0,0 0-12 16,2 1 7-16,-1-1-11 0,2-1 6 0,1 1-2 16,1 0 15-16,0-1-17 0,1 0 5 0,0-1 10 15,-1 1 2-15,1-1-23 0,1 0-1 16,-2 2-9-16,3-2 13 0,-1 1-2 0,0-1 3 15,0 2 14-15,-1-2-20 0,2 0 21 0,1 0-7 16,0 0 26-16,0 0-20 0,4-1 23 16,-1 0-26-16,2-2 13 0,12-2 10 15,0-1-20-15,4-2 2 0,-3 0-8 0,4-1-14 16,0 0 16-16,1 0 16 0,2-1-23 0,-4 1 2 16,0 0 3-16,-1 2 2 0,-2 1 13 0,0 1-24 15,-3 1 7-15,2-1-25 0,-6 0 15 16,-2 2-1-16,0 1 11 0,-3 1-14 15,-2-1 11-15,0 1 6 0,-1 1-14 0,0-1 16 16,0 0 2-16,0 1-20 0,0-1 14 0,-2 1-6 16,0-2 17-16,1 2-22 0,-2 0 9 0,-4 2 10 15,-2-1 5-15,0-1 8 0,-11 5-23 16,-4-2 9-16,0 0-17 0,-1 1-3 16,-1-1 14-16,-1 1-2 0,2 1-16 0,0-2 11 15,1 2 0-15,-2-4-8 0,4 2 20 0,1 0-14 16,4-2 18-16,2 1-25 0,2-1 3 15,3 0 18-15,1-1-6 0,2 2-8 0,0-2-3 16,-1 0 20-16,1 1-1 0,2 0-27 0,-1 0 7 16,1-1 1-16,-1 0 17 0,2 0-5 0,-1 0-4 15,1 1 2-15,1-1-5 0,-1-1 6 16,3 1 2-16,3-2-22 0,10-2 20 0,2-2-8 16,4-1 3-16,0 1 11 0,2-3-15 0,2 3-3 15,0-1 15-15,-3 1-18 0,0 4 15 16,-1-1 8-16,-3 2-15 0,1 0 5 15,-5 0-5-15,0 1 0 0,-5-1 20 0,0 1-39 16,-1 0 30-16,-8 0 16 0,0 0-25 0,8 0-16 16,-8 0 13-16,8 0 10 0,-8 0 3 15,6 0-24-15,-6 0 11 0,8 14-11 0,-9-10 16 16,0 0 20-16,-3 2-16 0,-6 5-8 0,-5 3 6 16,1-3 11-16,-5-1 4 0,3 1-26 15,-2 0 12-15,1-3-3 0,-3 2 16 0,-1-3-30 16,4 1 10-16,-3 1-2 0,3-2 4 0,-1-1-6 15,4 1 9-15,-2 0-2 0,6-4 11 16,4 1-23-16,0-1 15 0,2 0 4 0,1-3-1 0,0 1-10 16,0 1-6-16,1 0 24 0,1-2-17 15,0 1-15-15,0-1 16 0,1 0-4 0,4 0 0 16,-1-3 14-16,2 0-23 0,11-5 7 16,-2 0 24-16,4-1-18 0,0-3 6 0,1 3-15 15,1-2 7-15,-3 2-5 0,-2 1-12 16,-2 1 15-16,-3 3 5 0,2-5 3 0,-3 5-3 15,-2-1 6-15,-2 4-13 0,0-1 11 16,-1 1 7-16,-2 0-19 0,1-1-8 0,-2 2-5 16,-1 0 32-16,0 3-24 0,-1 0 16 0,-3 0-5 15,-7 7 10-15,-5 0-9 0,0-1-1 16,0 3 13-16,-7-2-12 0,1 0 32 0,-1-1-31 16,0 3 10-16,-1-3-5 0,-4 0 0 0,9-2 3 15,-2 2-14-15,6 1-8 0,-3-2 26 16,6-4-11-16,3-1 7 0,1-1-2 0,2-1 2 15,3 0-9-15,-2 1-17 0,2-1 5 0,1 1 3 16,2-1 20-16,0-1-5 0,8 0-3 16,-2-1-14-16,16-4 1 0,1 0 6 0,3-3 2 15,2-2 10-15,-3 2-7 0,1 0-6 0,3-4-10 16,-4 3 9-16,0 0 15 0,2 1-18 0,-2-1 20 16,0 1 3-16,-1 1-16 0,-4 1-13 15,-3-1 22-15,-5 2-2 0,-5 4-20 0,2-1 26 16,-4 2-11-16,0-1 22 0,-2-1-25 15,-3 2-14-15,0 0 22 0,2 4 2 0,-5 0 18 16,0 0-26-16,-7 5 8 0,-5 0-3 0,-2-2 13 16,0 5-14-16,-2-4-1 0,0 1-8 15,-2-2 6-15,3 1 2 0,-2-1 8 0,4-1-30 0,5-2 32 16,3-2 10-16,0 1-21 0,2-1-10 16,4-1 7-16,0 2-5 0,0-1 2 15,0-2-5-15,2 0 11 0,0 0-14 0,0 0 11 16,12-1-4-16,-4 0-12 0,8-3 6 15,3-3 3-15,-3 2 7 0,2-1 12 0,-2 0-12 16,-4 2 14-16,-3 0 3 0,-1 0-14 0,-2 2 17 16,1 0-9-16,-3 0-7 0,0 1 17 0,-1 0-9 15,1 1-2-15,-2-2-8 0,0 0 14 16,1 1 4-16,-1 1-24 0,0 0 1 0,-1 0 6 16,-1 0-13-16,1 3 17 0,0-2-16 0,-2 1 21 15,1-1-13-15,0 1 2 0,0 1-9 16,0-1 15-16,0 1-2 0,0-2-3 0,0 3-16 15,-2-2 17-15,2 0-14 0,-2 1 12 16,2-1 0-16,-1 1-24 0,0-1-14 0,1 1-45 16,0-2-37-16,-1 1-41 0,1-2 14 0,0 0-255 15,1 0 31-15,0 0 25 0,0-2 25 0,1-3 21 16,-2 1-4-16,2-2 22 0,0 2-19 16</inkml:trace>
  <inkml:trace contextRef="#ctx0" brushRef="#br0" timeOffset="859493.1968">26841 617 425 0,'0'0'192'15,"13"0"16"-15,-13 0-37 0,0-15-3 16,0 15 7-16,0 0-37 0,27-17-10 0,-25 16-12 16,0 0 18-16,1 1-18 0,-1 0-17 15,0 0 11-15,-2-3-34 0,0 3-2 0,-2 1 6 16,0 1-12-16,2-2 12 0,-2 0-9 0,1-2 1 15,-3 1-20-15,-4-2 1 0,-4 3-26 16,3 0 8-16,-12 2 6 0,-4 0-5 0,-4-3-30 16,1 1 12-16,-1 3 15 0,-3-6-22 0,14 3-5 15,-5 0 2-15,-4 0-1 0,-2 0 9 16,0 0-7-16,5 0-7 0,-24-4 18 0,25-1-12 16,15 5 3-16,-5 0 3 0,-1 0 3 0,1 0-14 15,4 0-16-15,-12-6 13 0,15 2-1 0,0 1 3 16,0 0 1-16,-1 1 12 0,5 0 6 15,-6 1 8-15,8-3-12 0,0 4-1 0,0-1 3 16,0 0 9-16,0-1-4 0,2 5 2 0,-2-4 13 16,-2 1 3-16,4 0 17 0,0-2-40 15,0 2-1-15,-6 0-8 0,10 0 21 0,-6 2-13 16,-6-1-5-16,10 2-15 0,0 3 22 0,-1 7-19 16,3-4 18-16,-4 2-14 0,-2-2 3 15,4 8-7-15,-6 1 4 0,2-4 11 16,4 18-3-16,-4-21-23 0,0 5 45 0,0 6-19 15,0 3-13-15,0 1 7 0,0 4-25 0,-14 27 10 16,9-27-4-16,-1 0 23 0,1 0 7 16,-2-1-21-16,3 1-1 0,-1-1-6 15,1 0 7-15,-1-1 10 0,3-1-10 0,0-5-10 16,-5 1 6-16,5-6 16 0,1 1-9 0,-3-3 30 16,2-1-36-16,2-3-10 0,0-11 24 15,0 15 5-15,0-3-13 0,0-1-1 0,0-1 8 16,0 1 9-16,0-3-22 0,0-1 23 15,0 0 0-15,12 4 4 0,-4 3 6 0,1-6 10 16,0 1-20-16,3-1 7 0,3-2 9 16,5-1 8-16,-1-2-13 0,0 0-1 0,4-2-3 15,-12-1-4-15,7 0-1 0,0 0 4 0,5 0-19 16,1 0 9-16,-1 0 5 0,-5 0-14 0,25-12-1 16,-26 9 17-16,-1-1-3 0,-3 1-51 0,-1 1-6 15,-5 0-26-15,-1-3-30 0,-1 1-20 16,-3 1-15-16,0-2-51 0,2-8 7 0,-4 6-13 15,0-2 18-15,-15-13-148 0,7 7-70 16,-2 3-20-16,-1-3 25 0,-2 5 3 16,-1-3 23-16,-3 3 49 0,0-2 1 0</inkml:trace>
  <inkml:trace contextRef="#ctx0" brushRef="#br0" timeOffset="859726.1687">26346 1082 272 0,'-7'-5'269'0,"3"-3"-17"15,-2 5-15-15,4 1-3 0,1-1-30 0,-1 0-16 16,0 2 5-16,2 2-26 0,2-1-26 16,1-3-28-16,-1 0-9 0,8-1 1 15,2 0-17-15,4 0-10 0,0 1 19 0,1 1-14 16,6 0-22-16,2 1 2 0,2 0 3 0,0-1-32 16,-1 1-1-16,1 0 13 0,-4 1-28 0,-12 0 23 15,7 0-30-15,3 0 0 0,-4 0-31 16,1 0-26-16,-2 0-52 0,11-11 4 0,-13 7 10 15,1 0-107-15,-1-5-87 0,-7 2 24 0,1-2-175 16,-1-3 26-16,3 0 58 0,-2 1 58 16,1-5 4-16</inkml:trace>
  <inkml:trace contextRef="#ctx0" brushRef="#br0" timeOffset="860175.5266">27105 620 310 0,'3'-9'279'0,"1"-1"-10"0,-2 3-18 16,6 0-5-16,-6-1-17 0,0 3-43 0,2 0-17 15,-6-1-3-15,4 1-10 0,0 2 11 0,-1 6-36 16,-1 0-27-16,0-8-18 0,-2 4-2 16,-1 1 2-16,10-3-16 0,-9 3-15 0,1 0-4 15,-3 0-2-15,4 6 7 0,-9-1-4 16,2 9-30-16,1-2 33 0,1 3-28 0,-6 1-14 15,2 6 24-15,0-3-2 0,0-2-20 16,-3 9 25-16,-1 0-33 0,7 3 20 0,6 2-25 16,-12 3 25-16,12 0-17 0,-9 2 9 15,3 0-15-15,1 4 1 0,1-2-5 16,-1 0 21-16,5 2-18 0,-2-2 24 0,1-7 1 16,-1-4-28-16,2-15 4 0,0 8 0 0,0 4-6 15,17 23 14-15,-11-23 15 0,-2-2-28 16,1 2 16-16,4-3 17 0,-2 2-9 0,2-3-24 0,1-5 16 15,3 2 2-15,-1-1-28 0,2-1 6 16,2-3 11-16,2 1 12 0,-1-4-31 0,-3 0 28 16,4-2-27-16,2-1 15 0,-1-3-18 15,0 0-47-15,-11-3-15 0,1 0-38 0,4 0-37 16,18-12 15-16,-15 1-142 0,0-2-86 0,-2 1-58 16,1-4 28-16,-3-2-3 0,-3-2 26 15,8-13 12-15,-3-5-2 0</inkml:trace>
  <inkml:trace contextRef="#ctx0" brushRef="#br0" timeOffset="860525.9721">27357 761 310 0,'0'-9'351'0,"0"8"-60"0,0-1-7 0,4-3-32 15,4 2-43-15,-1 1-16 0,1 1-48 16,4 1 2-16,1-2 4 0,0 5-51 0,1-1 0 16,1 3 13-16,2 4-19 0,-2 0 7 0,1 2 5 15,1 1-26-15,0 2-30 0,-3-2 2 16,1-1-7-16,5 6 8 0,-9 1-23 0,0-1 25 16,3 1-11-16,-3 1-11 0,3 0 6 15,-3-2-29-15,-1 3 33 0,-2-1-22 0,1 1-6 16,-2-2 33-16,-1 2-45 0,0-2 11 15,-2 1-10-15,4-3-3 0,-3 0 17 0,-3 0 6 0,-2-9-17 16,0 3-36-16,0 0-1 0,0 1-45 16,0-4-16-16,0 0-21 0,0-7-26 0,0 0 8 15,0 0 12-15,-6 3-140 0,7-13-97 16,1 1 24-16,-1-3-62 0,8-2 8 0,0-7 16 16,0 0 47-16</inkml:trace>
  <inkml:trace contextRef="#ctx0" brushRef="#br0" timeOffset="860860.1625">27851 858 234 0,'10'-13'329'0,"-10"2"-49"16,0 4-33-16,2-1-2 0,-2 1 3 16,2 2 21-16,-2 0-51 0,2-1-3 0,-2 6-14 15,0 0-38-15,0 0-39 0,0 0 35 16,1-4-57-16,0 2 10 0,-2 10-7 0,2-5-31 16,0 3 36-16,-2 6-63 0,6 3 9 0,-5-5 0 15,0 3 1-15,0 4-10 0,0 1-1 16,-13 27-15-16,5-20 7 0,2 1-12 0,-1 2-7 15,-2 1 18-15,-5-1-7 0,3 4 6 0,-7-4-24 16,5 0 2-16,-1-3 6 0,3-4-14 16,-2-1 8-16,-1 3-2 0,-1-4 0 15,1-1 8-15,-2 0-4 0,1 0 16 0,1 3-24 16,-4-2 4-16,3-2-16 0,1 1-20 16,1-3 23-16,1-2-10 0,3-1-4 0,1-1 16 15,-1-4-19-15,2 0-25 0,2-1-23 0,1-4-17 16,2 1-8-16,1-1-15 0,-1-1-24 0,2-1-43 15,0-1 14-15,0-2-207 0,3-1-61 0,8-7 30 16,-2-3-20-16,2-4 26 0,7-2 18 16,6-13 62-16</inkml:trace>
  <inkml:trace contextRef="#ctx0" brushRef="#br0" timeOffset="861291.7694">28501 627 808 0,'3'-1'298'0,"-2"-4"-32"0,1 4-20 16,-2 0-36-16,2-1-13 0,-2 2-25 0,0 0-25 15,3 2-3-15,-1 2-43 0,-7 4-2 16,-3 2-16-16,-2 4 7 0,-1 1-9 0,0 4-1 15,0 1-27-15,7 5 13 0,-8 0-11 0,-1 1-7 16,4 1 15-16,0 2-47 0,-3 1 16 16,1 0 17-16,1 2-28 0,-2 2-3 0,1-3-2 15,-1 3 14-15,-1-2 7 0,2 3-12 0,-1-1-9 16,1-5-22-16,4-7 21 0,-2 7-6 16,0-6-2-16,-2 2 15 0,-1-2-8 0,2 1-12 15,-1-4 19-15,3 0-34 0,-1-2 18 0,-1-1 13 16,-4 1 13-16,8-3-33 0,-3-1-8 15,1-2 17-15,4-2 14 0,-1-2-24 0,1-2 2 16,2 1-2-16,-1-3 7 0,0-1-31 16,1 0 10-16,-1-1-53 0,3-2-73 15,0 0-18-15,0 0 14 0,0 0-195 0,-5-12-82 0,12-3 19 16,-2-7 42-16,6-11 25 16,6-3 21-16,5-3 9 0,1-1 5 0</inkml:trace>
  <inkml:trace contextRef="#ctx0" brushRef="#br0" timeOffset="861592.9079">28539 848 340 0,'3'1'311'0,"4"-2"-55"0,2 4 1 16,2-1-35-16,1 4-16 0,1 4-25 15,3 1 13-15,-2 1-29 0,2-3-20 16,-3 5-28-16,1 0-6 0,-2 1-4 0,3 2-13 15,-4-1 5-15,3 1-10 0,-1 1-9 0,0-1 6 16,-1-1-6-16,0 3-28 0,-5-1 9 0,1-1 8 16,2 0-25-16,-3 0 26 0,5-1-37 15,-7 2 7-15,3-2-19 0,-3-3 14 0,3 4-13 16,0-4-6-16,-4-3 1 0,1-1 14 16,-2-2-30-16,-1 1-2 0,-2-1-9 0,1-3-44 15,-1-4-51-15,0 0-54 0,0 0-9 0,0 0 15 16,2 5-268-16,-1-12 19 0,-1-1 33 15,4-5 23-15,1-4-35 0,-2-6 14 0,3-1 51 16</inkml:trace>
  <inkml:trace contextRef="#ctx0" brushRef="#br0" timeOffset="861876.6151">28862 929 342 0,'-1'-5'357'15,"2"2"-69"-15,-1 2 8 0,0 1-27 0,-3 0-42 16,4 0-31-16,-5 1-26 0,6-2-10 15,-2 0-8-15,1 2-15 0,-2-2-18 0,-1 5-6 16,-2 0-26-16,1 6-15 0,-1-3-16 0,-1 8 6 16,-2 2-10-16,-4 1-9 0,-1 1-4 0,1 2 13 15,0 2-12-15,5-5 22 0,-10 7-30 0,2-1-6 16,5-2-1-16,-8 3 24 0,4-5-39 16,3-4 18-16,-2 3 20 0,0-3-20 0,-1 1-16 15,0 1-10-15,0-1 6 0,0-1 20 16,-1-2-12-16,-2 0-36 0,4-1-24 0,-1-2-25 15,2 0-19-15,2-6-10 0,2 0 11 16,1 0-167-16,0-5-193 0,1 0 34 0,5 0 28 16,0 0-5-16,0 0 0 0,-5-8 10 0,5 2-9 15</inkml:trace>
  <inkml:trace contextRef="#ctx0" brushRef="#br0" timeOffset="862343.0446">29192 563 445 0,'5'-2'325'0,"1"5"-58"15,4-4-39-15,-4 1-7 0,-1 2-47 16,6-2-12-16,2 5-9 0,1 2-30 0,-2 2 13 16,2 1-22-16,4 5-7 0,-2 0-20 15,1 1-9-15,-1 0-11 0,0 4 19 0,-4 1-36 16,3 4 9-16,-3 2 7 0,-1-3-6 0,-7 10-11 16,6-5-13-16,-5 10 37 0,-2 1-23 15,0 1-15-15,-3-22-1 0,0 12 39 0,-13 43-12 16,3-39-19-16,1-6 0 0,0-2 8 0,-2-1 10 15,-3 2-25-15,2 1 5 0,-5-2-6 16,-3 0 18-16,3-1-30 0,-3-3-1 0,1 2 14 16,-3-1 2-16,1-2 1 0,1-4-4 0,0 3-4 15,-1-2-2-15,1 0-4 0,1-2-7 16,-2-1 0-16,2 1 30 0,-1-3-5 0,-1 3-5 16,1-4-3-16,0 2-42 0,-4-1-27 15,3 0-30-15,-4-6-51 0,-4 3-95 0,-1-3 18 16,-3-1-273-16,1 0 8 0,-7-3 32 15,1-1 8-15,-4-1 25 0,-3-2 86 0,1 0 14 16,-6 0 10-16</inkml:trace>
  <inkml:trace contextRef="#ctx0" brushRef="#br0" timeOffset="863290.859">26176 2083 483 0,'-2'1'240'0,"0"0"-20"0,4-1-44 16,-4 1 1-16,4 1-26 0,-2-2-3 0,0 0-13 15,2 0-11-15,2 0 1 0,1 0 3 16,1-1-24-16,2 0-4 0,11-2 7 0,-9 3-16 16,19-5-13-16,-9 1-20 0,5 1 6 0,-1 1 15 15,1-3-22-15,1 2-19 0,7-2-1 16,0 1-16-16,-3 0 12 0,5 0-6 16,-1-1 16-16,2 1-15 0,4 1-3 0,-1 1-9 15,5-2 6-15,-3 1 20 0,-2 0-27 0,3-2-6 16,4 0 2-16,0 1 15 0,-2-1 3 0,2 0 16 15,0 1-15-15,0 0 6 0,-4-2 3 16,3 3-31-16,-2-3 19 0,-1 2 22 0,1-1 6 16,0-1-31-16,-2 2 16 0,1 0-9 0,0-4-18 15,2 4 20-15,-4-2-6 0,2-1-11 16,1 2 50-16,-2-2-35 0,-3 1-25 0,5 0 4 16,-3 0 18-16,3 0 1 0,-1 0-26 0,-3 0 31 15,6-1 10-15,-1 1-24 0,-1 0-19 16,2-1 29-16,2 1-27 0,2 1-5 0,2-1 19 15,-1 3-13-15,8-3-4 0,-3 4 10 16,0-4-15-16,-2 3-1 0,-1 2 1 0,4-4 20 16,0 2 0-16,1-2 0 0,-2 1 2 15,0 3 9-15,2-2-24 0,-1 2 30 0,3-1-37 16,-3 1-8-16,6-2 21 0,-6 1-2 16,-1-1 0-16,0 1 0 0,-1 0-21 0,-2 0 10 15,1-2 1-15,0 1 0 0,-5 2 3 16,2-1 15-16,-5 1-3 0,-2-2-1 0,-2 1-10 15,1 2-5-15,-6-1-17 0,-3-3 2 16,2 3 2-16,-3 0 23 0,-2 0-3 0,-1 0 8 16,-5 0-28-16,-3-1 21 0,-1 2-2 0,-4-1 1 15,-16 1 0-15,12 0 0 0,3 0 14 0,-1 0-27 16,-3 0-5-16,-1 0 34 0,-3 0 1 16,-7 0-3-16,9 0 0 0,-9 0-3 0,7 0 18 15,-7 0-2-15,0 0-22 0,6 0-25 16,-6 0 1-16,0 0 21 0,0 0-2 0,0 0 12 15,0 0 0-15,8 0-1 0,-8 0 13 16,0 0 6-16,0 0-8 0,0 0-2 16,6 0-3-16,-6 0-6 0,0 0-1 0,0 0-47 0,0 0-45 15,0 0-50-15,11-1-104 0,-13-2 21 16,1-3-270-16,0 1 31 0,-5-9 31 16,1-7 30-16,0 3 22 0,-3-7 32 0,-3 0 26 15,3 0-11-15,5 0 67 0</inkml:trace>
  <inkml:trace contextRef="#ctx0" brushRef="#br0" timeOffset="868089.0345">15766 8144 234 0,'0'-12'194'0,"0"12"-30"16,0 0-9-16,0 0-28 0,0 0-3 0,-12 0 8 16,12 0-38-16,0 0-9 0,0 0 19 0,0 0-14 15,0 0-12-15,0 0-5 0,0 0-9 16,0 0 4-16,0 0-9 0,0 0-20 0,0 0 1 15,0 0 0-15,0 0-9 0,0 0 4 16,0 0-21-16,0 0 12 0,0 0-11 16,0 0 13-16,0 0-8 0,-15 0 1 0,15 0 3 15,-20 0 8-15,18 6-7 0,0 0-1 0,-9 7 9 16,4 6-16-16,0-2-5 0,0 0 6 16,0-1 7-16,-1 1-2 0,3 2-18 0,-3-3 6 15,3 3 0-15,-2-1 0 0,1 2 6 16,2-2 2-16,-1 1-5 0,-3-2 20 0,6 4-20 15,-3-5-5-15,4-2 7 0,-2 1-4 0,1-2-3 16,0-2 9-16,2-2 14 0,-2 0-22 16,0-2 16-16,-1 0-16 0,3 0 6 0,-1-3 1 15,1 0 14-15,-1 1-23 0,0 0 4 16,0-2-3-16,0 2-1 0,1-2 2 0,-1 1-3 16,1-2 14-16,0 1-8 0,-1 0-18 0,1 0 3 15,0-2 24-15,0-1-22 0,0 0-5 16,0 0-73-16,0 0 6 0,3 0-246 0,0-2-59 15,1-3-1-15,5-8 44 0,1-2 26 16,5-1 22-16,3-2-48 0</inkml:trace>
  <inkml:trace contextRef="#ctx0" brushRef="#br0" timeOffset="868890.3259">17093 8194 323 0,'1'-4'266'0,"-1"2"-39"0,2-1-37 0,-2-1-1 16,-1 2-19-16,1-1-12 0,0 3-14 0,1-2-18 15,-1 0-1-15,0-1-4 0,2 3-34 16,-2-1-11-16,-2-1-7 0,3 0-5 0,-2 2-3 16,1 2 6-16,1 0-42 0,0-1 8 0,1 2-10 15,-2 1 12-15,2 1-7 0,-3 0 3 16,4 12 1-16,-3-10-10 0,0 5 7 0,0 3-13 15,0 2 6-15,0 1-6 0,0 1-3 16,0 1 11-16,0 0 1 0,8 0-19 0,-8 1-3 16,0 0 9-16,0-1-10 0,0-1 15 15,0 0-12-15,0 0 2 0,0-1-7 0,0-2 14 16,0-2-14-16,0-1 8 0,0-3-3 0,0 0 19 16,0-2-19-16,0-2 8 0,0-6-16 15,0 9 14-15,0-4 17 0,0-5-7 0,0 8-13 16,0-8 18-16,0 6-6 0,0-6 19 15,0 0 8-15,0 6-14 0,0-6-16 0,0 0 3 16,0 0-21-16,7 5-31 0,-5-9-50 16,0 1 9-16,-1-3-235 0,5-9-109 0,1-4 30 15,1 3 26-15,2-6 24 0,0 0 15 0,1 3 10 16</inkml:trace>
  <inkml:trace contextRef="#ctx0" brushRef="#br0" timeOffset="876022.9967">15156 5589 593 0,'0'0'178'0,"0"0"-44"0,13 0 19 0,-13 0-36 16,0-13-2-16,0 13-15 0,0 0 7 0,0 0-2 16,0 0-19-16,0 0-45 0,0 0 19 0,0 0-7 15,0 0-9-15,0 0-27 0,0 0 26 0,0 0 8 16,0 0-4-16,13-26-34 0,-12 26 12 16,0-2 2-16,-1 2-7 0,0 0 1 0,2 0-8 15,-2 0 5-15,0 0-6 0,0 0-1 16,0 0 1-16,0 0 4 0,0 0-7 0,0 0-8 15,0 0 16-15,2-1-17 0,-1 1 7 0,-2 0-1 16,4 0 10-16,-2-1 8 0,0 0-17 0,0-1 32 16,0 1-10-16,1-1 3 0,-2 0 1 15,3-1-7-15,1 0-1 0,-2 0 13 0,-1-1-1 16,-1 2 2-16,-1-1-18 0,0 0 8 16,-1 0-17-16,-1 0 7 0,0 1-4 0,3-1-10 15,-4 1 22-15,1 1-22 0,-1 1 13 16,1-1-9-16,0 1-5 0,-2 1 10 15,1-1-16-15,-2 1 13 0,0 2-8 0,1 0 16 16,1 0-20-16,-1 1 23 0,-6 4-6 0,5 1-11 16,1-2-8-16,1 0 18 0,1-2-11 15,0 2 4-15,0-3-14 0,3 0 11 0,-2 1-9 16,2 0 6-16,0-5-9 0,0 0 3 0,0 0 14 16,0 0-12-16,0 0 1 0,0 6 3 15,0-6 15-15,11 7-23 0,-9-8 13 0,0 0 8 16,-1 0-1-16,1-2 15 0,0-1 10 0,0 1-27 15,-1 0 20-15,-1-1-29 0,1 0 11 16,1 1 0-16,-4 0-5 0,2 1 11 0,2-1-18 16,-2 0 15-16,0 0 4 0,0 1-8 0,0 0-8 15,2 0-8-15,-2 0 18 0,0 2-6 16,0 0 11-16,0 0-25 0,0 0-3 0,0 0 12 16,-2-4-4-16,2 4 11 0,0-2-2 0,0 4 6 15,0-2 3-15,0 0-18 0,0 0 7 16,0 0-14-16,0 1-12 0,0-1 14 0,2 0 1 15,-2-1 10-15,3 1-6 0,-1-2 16 16,2 0-7-16,-1-1-14 0,-1 0 6 0,1 0 0 16,0-2-10-16,2 2 15 0,0-1-1 15,-1 1-8-15,-1 0-6 0,1 0 19 0,-3 0-13 16,2 0 6-16,0 2-17 0,-1-1 23 0,1-1 0 16,-3 1 4-16,2 0-2 0,-2 0-17 0,2 2 1 15,-1-1 3-15,0-2-6 0,1 3 1 0,-2 0 14 16,0-1-12-16,0 1 3 0,0 0 12 15,-5 1-19-15,4 1 18 0,0-1-8 0,-3 0-6 16,2 2-4-16,0-2 3 0,-2 1-20 0,3 0-1 16,-4 0-17-16,2-1-29 0,-2 0-16 15,5 1 10-15,-3-1-150 0,1-1-127 0,-1-1-31 16,3 1 26-16,0-2-22 0,1-1 23 16,-1 0 7-16</inkml:trace>
  <inkml:trace contextRef="#ctx0" brushRef="#br0" timeOffset="876817.7728">15966 5286 320 0,'0'0'177'0,"0"0"-50"0,0 0 11 16,0 0 5-16,0 0-11 0,0 0-14 16,0 0 11-16,0 0-15 0,0 0 14 15,29 21-36-15,-24-22 8 0,1 1-10 0,-1-2-27 16,1 2 15-16,-1-1-11 0,-5 1-10 16,0 0 8-16,9 0 1 0,4-6-18 0,-8 4-5 0,-1 1-18 15,0-2 23-15,-1 1-9 0,2-1-8 16,-2 2 2-16,0 0-4 0,0-2 23 0,-1 1-29 15,0 1 22-15,1 1-18 0,0-3 11 16,-2 2-22-16,1 0-3 0,-2 1 11 0,2-1-13 16,0 0 15-16,-2 1-17 0,0 0-2 0,0 0 4 15,0 0-1-15,0 0-1 0,0 0-14 16,0 0-16-16,0 0-8 0,0 0-21 0,0 0-12 16,10-10 5-16,-8 9-107 0,0-3-100 0,-1 1-103 15,0 0 3-15,2-1 36 0,-1-1 31 16,4-7 4-16</inkml:trace>
  <inkml:trace contextRef="#ctx0" brushRef="#br0" timeOffset="877684.509">16899 4704 631 0,'4'1'165'0,"-2"0"12"0,0 0-45 0,0-1-31 16,0 0 22-16,1 2-42 0,-3-2 10 0,3 0-16 16,-2 0 6-16,2 2-12 0,0-2-4 0,-3 0 8 15,2 0-27-15,-1 2-30 0,0-2 29 16,1 1 5-16,0 0-23 0,-1 0-23 0,1 0 26 16,0 2 1-16,1-1 5 0,-1-1-20 0,0 2 0 15,2-2 7-15,-2 0-2 0,-1 0-1 16,4 0-3-16,-2 1-12 0,-1 0 17 0,0-2-19 15,2 0 6-15,-4 0 9 0,0 0-13 0,0 0 6 16,0 0 2-16,6 0 9 0,-6 0-10 16,0 0-29-16,7 0 23 0,-7 0-6 0,0 0 23 15,0 0-4-15,0 0-8 0,12-10-2 16,-11 9 0-16,-1 1 18 0,0-1-17 0,-3 1-9 16,1 1 13-16,-3-1-9 0,2 3-21 0,-3-1 13 15,2 0 11-15,-6 7 2 0,-1-1-2 16,4-1-13-16,4-1 21 0,-1 1-14 0,2-2-6 15,0-1 6-15,1-1 8 0,-1 0 0 0,2 0-17 16,0-3 6-16,0 0-6 0,0 0 0 0,0 0 15 16,0 0-28-16,9 5 20 0,-6-6 0 15,2-2 16-15,0 1-4 0,1 0 4 0,5-7 26 16,0 1-6-16,-2 2-3 0,-3-2 1 16,-3 3 4-16,2 0 18 0,-3 0-20 0,1 3-12 15,-1-3 24-15,0 3-4 0,-1-2-30 0,1 2 3 16,-1-2-2-16,-1 4-7 0,0 0 7 0,0 0-1 15,0 0 7-15,0 0-12 0,0-6-8 16,-12-2 5-16,9 6 7 0,1 1 0 0,-4 0-5 16,3 1-6-16,-2 0 3 0,0 0 2 0,-1 0 8 15,2 2-1-15,1-2-8 0,0 1-22 16,3-1-12-16,0 0-26 0,0 0-39 0,0 0-7 16,0 0-32-16,-12 3 11 0,13-4-240 15,0 1-26-15,0-2 43 0,4 0 9 0,0 0 17 16,8-5-27-16</inkml:trace>
  <inkml:trace contextRef="#ctx0" brushRef="#br0" timeOffset="878833.3435">19488 4220 331 0,'0'0'192'0,"0"0"-34"0,0 0-43 15,0 0 9-15,0 0-12 0,0 0-19 16,0 0-1-16,0 0-15 0,0 0 5 0,-2 4-30 15,1 1 21-15,1-2-33 0,-1 1 1 16,2 1 6-16,0 0-30 0,-1-5 10 0,0 0 6 16,0 0-9-16,0 8 10 0,13 3-5 15,-8-9 0-15,10 4 0 0,-5-1 1 0,1-3 2 16,-1-1-35-16,-1 0 9 0,-9-1 34 16,7 0-11-16,4 0-3 0,-1 0 19 0,6-11 2 15,-11 8 8-15,-1 1-32 0,-2 1 5 16,0-1 2-16,-1 2-8 0,0-2-6 0,-3 1-10 15,0 1 18-15,-2 0-6 0,-1 0-6 0,-1 1 6 16,0 1-3-16,0-1-6 0,-10 4 11 0,4-1 0 16,-1 1-12-16,3-1-8 0,1-1 4 15,4 0-5-15,1 1 6 0,-2-2-1 0,3 0 3 16,2 1-18-16,1-1 15 0,3 1-8 16,0-2 5-16,2 1 4 0,1-2-9 0,1 0-3 15,0 0 13-15,14 0 14 0,-12 0-12 0,5 0 18 16,1 0-10-16,18-12 1 0,-20 9-3 15,-2 2 24-15,-4-1 1 0,0-1 19 0,-2 2-16 16,-1 0-7-16,0-1 19 0,-1 2-23 16,-1-1-3-16,1-1-1 0,-1 2 10 0,-2-1-15 15,1 0-15-15,0 0 9 0,-2 1-7 0,-1 0 20 16,1-2-23-16,-1 2 1 0,0-1-12 16,-3 1-18-16,2 0-2 0,-1 0-32 0,1 0-19 15,0 0-14-15,-3 0-34 0,3-2 12 0,0 2-306 16,0-2 32-16,1 0 24 0,1 1 23 0,0-1 13 15,1-2-17-15</inkml:trace>
  <inkml:trace contextRef="#ctx0" brushRef="#br0" timeOffset="879666.8803">20914 4188 229 0,'2'2'214'0,"-1"0"-83"16,2 0 1-16,-1 0 24 0,-1 1-42 0,1 0-14 15,-1 0-1-15,3 1-14 0,-3 0-33 16,0-1-9-16,1 0 34 0,0 1-28 0,-1 1 0 16,2-1-40-16,-1-1 52 0,0 0 4 15,1 0-22-15,1 2 11 0,-1-3-34 0,2 2 32 16,-1 0-26-16,0-1-4 0,1-1-12 0,1 1 30 15,-1-1 1-15,-1-1-1 0,2-1-10 16,0 2 19-16,-1-1-8 0,0 0 18 0,-2-1-12 16,1 0 1-16,0 0 7 0,-1 2-18 0,1-2-8 15,-2 0 20-15,-2 0-16 0,0 0 12 16,0 0-6-16,0 0-16 0,0 0-1 0,0 0 10 16,7 0-17-16,-7 0-3 0,0 0 1 0,6 0 7 15,-6 0 8-15,0 0-11 0,0 0-19 16,0 0 16-16,7 0-11 0,-7 0-1 0,0 0-18 15,8 0 25-15,-8 0-10 0,0 0 6 16,8 0-7-16,-8 0 15 0,7 0-10 0,-7 0 0 16,7 0-1-16,-7 0 13 0,8 0-12 0,-8 0 4 15,6 0 11-15,-6 0 11 0,0-7-11 16,7 7 1-16,-7 0 13 0,0 0 0 0,6 0-9 16,6-10 27-16,-10 9-15 0,-1 0 1 15,1 1-2-15,-1-1-19 0,-1 1 10 0,0 0-5 16,0 0 21-16,0 0-25 0,0 0 7 15,0 0-11-15,0 0 14 0,0 0-24 0,0 0 27 16,0 0-8-16,0 0-5 0,0 0-24 16,0 0 6-16,0 0-9 0,0 0-41 0,11-7-12 15,-11 7-43-15,1-1-33 0,-2 0 14 16,-1-1-275-16,1 1 29 0,0-1 25 0,0-2-17 16,0 1 41-16,2-1 26 0,1-1 5 0</inkml:trace>
  <inkml:trace contextRef="#ctx0" brushRef="#br0" timeOffset="880382.4493">21715 3789 249 0,'-1'3'122'0,"2"3"-19"16,0-2 21-16,-1-1 40 0,0 1-44 15,0-2 8-15,3 1-23 0,-2 0-5 0,2-1 13 16,0 0-23-16,2 0-7 0,-1 1-4 16,0-2 15-16,0 0-18 0,1-1-7 0,2 0-2 15,-1 1-5-15,-1 2-2 0,-2-3-24 16,1 2-1-16,0-2-3 0,0 0-8 16,0 1-8-16,1 2 19 0,-3-2-19 0,-1 2 8 15,0 0-10-15,0 0 4 0,1-1 1 0,-1 1-9 16,0 1-20-16,-1 2 28 0,2-2-12 0,-2 0 18 15,1 1-7-15,1 1-7 0,2-3-9 16,-2 2 22-16,0-1 3 0,-1 0-25 0,3-1 12 16,-2 2-3-16,2-2-22 0,-1 0 22 15,1-1 21-15,0 0-10 0,2-1-6 0,-3-1 17 16,1 2 12-16,3-1 1 0,-4 0 6 0,-1 1 4 16,2-2 7-16,-2 0 3 0,1 1-10 15,-2 0-13-15,1 0 6 0,0-1-16 0,-1 0 1 16,2 1-10-16,-1 0 15 0,1-1-21 0,-1 1 5 15,0 0 4-15,-1 1-11 0,-1 1-9 16,1 0-36-16,0 0-23 0,-1 0-56 0,0 2-12 16,1-1 12-16,-1 2-330 0,1 1 48 0,4 9 25 15,-3-3 24-15,2 5 48 0,-1-2-38 16,1 0-6-16</inkml:trace>
  <inkml:trace contextRef="#ctx0" brushRef="#br0" timeOffset="880883.6038">22578 4707 280 0,'4'2'250'0,"-1"-2"-34"0,1 0-14 0,1 2-18 16,-1-2 0-16,-1 2-44 0,1-2-21 16,1 1-8-16,-2 0 10 0,1 0-39 15,-2 0 3-15,3 2-11 0,-1-1-15 0,0-1-3 16,-1 0 10-16,0 1-6 0,0-1-26 16,1 1-6-16,-1 0 6 0,3-1 1 0,-2 1-23 15,-1 0 6-15,1 0-13 0,1-1 12 0,-1 1 12 16,1-1-28-16,1 1 5 0,-2-1 19 0,1 1 2 15,0-1-23-15,-1 1 10 0,-1-2 1 0,0 1-10 16,2 1 0-16,-3 1-9 0,0-2 25 16,-1-1 2-16,2 0-15 0,-1 2 10 15,0-2 7-15,0 0-21 0,-2 0 2 0,0 0 4 16,0 0 5-16,0 0-28 0,0 0 15 0,0 0 6 16,0 0-5-16,0 0-14 0,0 0 12 15,8 0-11-15,-8 0 25 0,6 0-13 0,-6 0-1 16,8 0 12-16,-8 0 0 0,6 0-4 0,-6 0 3 15,8 0 7-15,-8 0 12 0,8 0-28 16,-8 0 4-16,8 0-37 0,-8 0 3 16,0 0-323-16,8 0-39 0,-18-10 6 15,-11 0 38-15,-3-2 6 0,-5-4 34 0,-8 3 15 16</inkml:trace>
  <inkml:trace contextRef="#ctx0" brushRef="#br0" timeOffset="884616.3366">14995 5610 212 0,'0'0'106'15,"0"0"12"-15,0 0-17 0,0 0 41 0,0 0-8 16,17 13-18-16,-13-13-25 0,1-1-5 16,-1 1-17-16,0-2 21 0,1 1-29 0,1 2-9 15,2-1 22-15,0 0-3 0,1 0-12 0,9-11-12 16,-11 7-9-16,1 2 21 0,9-3-33 0,-3 1 13 16,3 0 2-16,2-1-1 0,-2 0-20 15,1 0 10-15,1-1 15 0,0 0-33 0,2 3 22 16,-1-3-12-16,0 0-19 0,0 0 22 15,-2 3 3-15,-2-2 1 0,-1-1-26 0,-2 0 31 16,2 0-24-16,-5 1 14 0,1 3 3 0,3-4-4 16,-3 3-12-16,0 0 10 0,3-2-12 15,2-1 16-15,-1 1-6 0,0 0-1 16,1-3-14-16,0 1 3 0,0 1-3 0,2-1-5 16,-2 1 15-16,2-1-4 0,2 0 1 0,-3 0 1 15,0 0-12-15,1 0 7 0,-2 1-11 0,0-1-7 16,0-1 25-16,1 1-15 0,1 1-10 15,-3 2 31-15,0-4-15 0,2 0 16 0,-2 1-11 16,1-1 1-16,-2 1 21 0,5-1-23 16,-2-1-15-16,2 0 33 0,-5 0-13 0,6-1-2 15,1 0-2-15,-3-2 4 0,4 1 1 0,0-1-13 16,1-1-9-16,-3-1 30 16,1 3-12-16,0-1-4 0,3-1 11 0,0 0-11 15,-1 1 6-15,-2 0-11 0,2 0 24 0,0 0-12 16,-3 2-7-16,-1 0-6 0,2-1 8 15,-1 2 9-15,0-3-10 0,-2 2-10 0,2 3-4 16,0-3 26-16,0 0 7 0,-1-1-15 0,-1-2-5 16,1 4-2-16,0 0 7 0,2 0 0 15,0 0-8-15,0 0 15 0,-1 0-20 0,-3 5-6 16,5-3 11-16,-4 0-8 0,-2 2 18 0,1-3-9 16,0-1 2-16,1 3 2 0,-1 0-9 15,-2-2-3-15,0 0 5 0,3 4-10 0,-3-4 24 16,3 1-13-16,-3 1-5 0,4 2-4 15,-5-2 11-15,4-2-14 0,-2 5 6 0,2-2 2 16,-1 0 16-16,-2 2-14 0,2-3-13 16,0 3 6-16,-5 0 0 0,2-1 9 0,0 2-15 15,-4 0 28-15,0-1-19 0,0 3 13 0,-1-2 7 16,-1 2-4-16,12-6-20 0,-6 2 18 16,4 2-15-16,0 0-4 0,0-3 2 0,2 1 12 15,-2-1-17-15,2 1 2 0,1-1 0 16,-6 1 4-16,4 0 1 0,-4 0-2 0,3 3 5 15,-5-1 15-15,1 1-21 0,-4-2 1 0,5 0 13 16,3 0-13-16,-7-1 1 0,2 3 18 16,5-2-16-16,-2-2 4 0,0 3-4 0,2-3 2 15,-5 2-6-15,5 1 16 0,-3-2-1 0,2 0-17 16,1-2 10-16,-2 1-7 0,2 1-4 16,-2 0 14-16,1 2 11 0,-2-3-16 0,2 1 14 15,-2 0-15-15,2 0 16 0,-2-2-4 0,-4 4-19 16,6-3 10-16,2 0-6 0,-5-1 6 15,2 1 15-15,4 0-24 0,-6-1 8 16,3 1 1-16,0-1-18 0,-2 1 17 0,-2-1 2 16,1 1-6-16,3-1-5 0,1 0 5 15,-5 4 20-15,2-3-10 0,-1 1-16 0,-2 1 7 16,0-2-6-16,-3 4 17 0,8-4-23 0,0 1 11 16,-2-2 19-16,0 2 1 0,3-2-16 15,-6-1-10-15,7-1 10 0,-3 2-6 16,3-1 1-16,-1 1 2 0,3-2 0 0,-3 1-1 15,0 0 0-15,0 3 0 0,-2-4 12 0,2 1-15 16,-1 0 14-16,-3 1-10 0,-1 1-10 0,1-2 24 16,-4 4-15-16,1-1 12 0,-2 0-10 0,-2 1 7 15,0 0-1-15,9-2 0 0,-3 0-9 16,-2 1-1-16,-1 1 7 0,-2-1-8 0,9-1-10 16,-5 2 22-16,4 0 0 0,-3 0 8 15,5-1 3-15,0 3-25 0,0-3 9 0,-2 3-6 16,-1-1 2-16,-3 0 8 0,0 1-4 0,-2 0 5 15,-1 1-18-15,1 0 9 0,-2 0 3 16,-1 0-5-16,14-2-5 0,-6 2 14 0,-2-2-4 16,-1 2-2-16,8-2 14 0,-11 2-21 0,4 0 14 15,4 0-1-15,-1 0-1 0,0 0-6 16,2 0 7-16,-1 0-10 0,3 0 3 0,-2 0 1 16,1 0-2-16,0 0 20 0,-1 0-9 15,-1 0-2-15,0 0-5 0,1 0 5 16,-4 0-6-16,3 0 4 0,-2 0 1 0,1 0-10 15,0 0 19-15,3-6-17 0,3 6 6 0,-1 0-3 16,21-11-11-16,-22 9 26 0,4-1-13 0,-1 0-7 16,-1 2 13-16,2-2-15 0,-4 0 8 15,4 0-1-15,2-1-5 0,-2-1 2 0,2 2 12 16,0 0-14-16,-3 0 3 0,1 0 6 0,0-1 18 16,-2 1-6-16,2-2-15 0,-1 2 1 15,-4-1 2-15,5 2-4 0,0-3 0 0,2 2-8 16,-1-2 13-16,-1-1 9 0,1 2-6 15,2 0-9-15,0 0 0 0,-1-1 10 0,1 2-8 16,0 0-8-16,-1-2 11 0,-2 2 9 0,0 1-4 16,0-2-1-16,-3 0-8 0,0 2 2 0,-2-3 14 15,4 3-24-15,-3-2 5 0,1 0 10 16,-1 1-4-16,-1-2-12 0,5 1 6 0,2-1 18 16,0 1-17-16,-3 1 8 0,0-1-17 15,0-1 7-15,-1 1 6 0,2-2 15 0,-3-3-20 16,3 5 0-16,-1 0 0 0,-1-1 16 0,1-1-22 15,-2 3 7-15,-2-1 14 0,-2 1-15 0,1-3 0 16,0 3 8-16,-1-3 10 0,0 0-15 16,-2-1 5-16,5 5-12 0,-4-4 14 0,1 1 9 15,4-1-27-15,0-1 5 0,-1 2 16 16,0-4-22-16,-1 2 11 0,1 3-5 0,0-1 25 16,-1-1-2-16,3 2-7 0,-2-2-16 0,-2 2 20 15,2-3-22-15,-2 3 15 0,0 1-11 16,0-2 3-16,-2-1 5 0,-3 4-8 0,-2-1 3 15,-1 1 19-15,0 0-32 0,-3 0 11 16,1 1 4-16,9-3 13 0,0 1-9 0,-4 1-8 16,3-1 7-16,-2 2 2 0,-2-1-14 15,-1 2-7-15,0-3 14 0,4 1 8 0,4-1-9 16,-3 1 4-16,-1 0 8 0,-5 0-10 16,1 0 1-16,-2 1 2 0,-1-2-8 0,-3 2 25 15,3-1-11-15,-2 0-11 0,0 0 16 16,1 1 1-16,-1 1-20 0,12-6-12 0,-8 3 18 15,6-1-11-15,-5-1 19 0,5 2-7 0,-1-3-11 16,0 1 28-16,-3 3-7 0,-1-1-13 16,0 1 1-16,-3 0 15 0,0 1-32 0,1 0 20 15,-1-1-9-15,-2 1 16 0,13-1 3 0,-6 0-17 16,-2 2 3-16,1 0 0 0,-12 0 4 16,9 0 0-16,-1 0 1 0,1 0-15 0,-1 0 4 15,5 0 10-15,2 0 9 0,1 0-12 16,3 0-2-16,0 0 3 0,0 0-1 0,1 0 1 15,-1 0 13-15,22 11-1 0,-23-8-2 16,0 0-19-16,-5-1 10 0,4 1-6 0,-5 0 0 16,-1 1 8-16,5 1-2 0,0 0-9 0,-7-1 7 15,0 0 17-15,1-1-7 0,3 3-20 16,-4-1 6-16,0-1 6 0,-3 0-14 0,1-1 7 16,8 5 18-16,-8-2-14 0,1-1 5 15,-3-1-4-15,0 1-1 0,2-3 5 0,4 11 14 16,-2-5-21-16,2 3-7 0,-5-4 9 15,1-1 3-15,4 5 9 0,2-1-1 0,1-3-20 16,-1 4 20-16,0-3-10 0,-1 1 9 0,1-1-8 16,1 0-11-16,2 0 7 0,-2 1 6 15,2-3 2-15,-3 0 15 0,-1 3-5 0,2-2-7 16,-5-2-15-16,1-1 6 0,-3 3 0 0,5-1 2 16,-1-1 3-16,-3-1 4 0,-1 1-23 15,-1-2 19-15,0 0-3 0,-1 0 2 0,1-1 14 16,6 6-15-16,-5-2 2 0,-1-3-4 0,0 2-7 15,0-2 4-15,0 1-7 0,2 0 20 16,3 4-20-16,3-2 20 0,0 2-6 0,1-1-6 16,-1 0-4-16,4 1 21 0,-1 1-18 15,-3-1 7-15,1 2 5 0,1-2 1 0,-1 0-8 16,-1-1-1-16,0 3 16 0,3-2-20 16,-6 2 24-16,0-1-3 0,1-1-10 0,2-1-14 15,-2 1 26-15,1 0-10 0,-2-1-7 16,4 2-11-16,-9-2 21 0,2-2-23 0,5 4 5 15,-2 1 1-15,-3-2 20 0,-1-3-25 16,-2 0 20-16,3-1-16 0,-3 2 6 0,7 4 13 0,-1-1-4 16,-1 0 2-16,0-2-12 0,-3-1 12 15,0 0-10-15,-1 0 10 0,-1-3-14 16,0 1 0-16,0-1 1 0,8 7-2 0,-6-5 8 16,1 1-2-16,-3-2 4 0,2 2-8 0,-2-3 1 15,-1 2 11-15,-2-2-10 0,7 8-7 16,0-6 8-16,-4 2 13 0,1-3-19 0,-1 2 23 15,0-1-30-15,0-2 23 0,0 2-21 0,6 4 25 16,-2 3-19-16,-1-4 1 0,-1-3 3 16,-1 1 7-16,-1-1 12 0,1-1-34 0,-2 1 9 15,6 6-7-15,-2-4 5 0,0 0 21 16,3 4 6-16,-5-4-16 0,1-2-6 0,0-1 10 16,-3 2-16-16,2-1 26 0,-1-2-20 15,0 0 8-15,6 7 10 0,-1-3-5 0,-3-2-12 16,1-1 6-16,-3 1-8 0,7 3-9 15,-3-1 16-15,-2-2-5 0,0-3 9 0,2 1 8 16,-3-1-11-16,7 7-10 0,0-1 9 0,-3-5-5 16,1 5 14-16,1-5 0 0,5 4 3 0,0 0-7 15,-5 1-19-15,3-4 19 0,1 3-5 16,-4-4-5-16,-2 0-2 0,0-3 17 0,0 1-13 16,4 5 17-16,-1 0-18 0,0-3-8 0,-3-2 11 15,0 0 13-15,-1 1 0 0,-2 0-16 0,1-1 2 16,0 0-5-16,-3 0 28 0,3-1-18 15,-1 1 0-15,1 1 1 0,-1-2-1 0,0 0-12 16,-1 0 33-16,2 2-21 0,12 0-6 0,-13-2 29 16,3 0-22-16,-1 0 13 0,-1 0 6 15,-1 0-24-15,1 0 2 0,-2 0 14 0,-6 0 16 16,7 0-27-16,0 0 25 0,-7 0-12 0,7 0 23 16,-7 0-19-16,7 0 6 0,-7 0-3 15,7 0-10-15,-7 0 3 0,6 0 15 16,-6 0-21-16,0 0 1 0,7 0 9 15,-7 0-3-15,0 0 23 0,0 0 0 0,7 0-21 0,-7 0 3 16,0 0 11-16,0 0-10 0,7 0-22 16,-7 0 20-16,0 0 2 0,0 0-4 0,0 0-10 15,0 0 2-15,0 0 9 0,0 0-21 0,0 0 29 16,6 0-21-16,-6 0 7 0,0 0-5 16,0 0-15-16,0 0 14 0,0 0-1 0,0 0-27 15,8 4 31-15,-10-4 11 0,1 0-8 0,-3-1-34 16,1-1-29-16,-3 1-23 0,-1-1-70 15,-9-3 13-15,0 0-360 0,-4-4 26 0,0-4 59 16,4-2 22-16,-2-2 55 0,3-2 22 0,0-3 20 16,4 1-38-16,3-3 3 0</inkml:trace>
  <inkml:trace contextRef="#ctx0" brushRef="#br0" timeOffset="889611.1341">23470 4779 257 0,'0'0'185'0,"0"0"-50"0,0 0-4 0,0 0 4 16,-13 0-22-16,13 0-34 0,0 0 13 0,0 0 9 15,0 0-28-15,0 0-3 0,0 0 2 16,0 0-51-16,0 0 40 0,0 0-38 0,0 0 26 15,0 0-18-15,0 0-13 0,0 0-15 0,0 0 25 16,0 0-11-16,0 0 10 0,0 0-18 16,0 0-9-16,0 0-5 0,0 0 46 0,0 0-25 15,0 0-9-15,0 0-20 0,0 0 23 16,-16 5-6-16,17-1 16 0,1-1-20 0,0 1 12 16,0-1-12-16,1 3 29 0,0-1-22 0,-1-1 0 15,-1 0-4-15,5 11-14 0,-2-6 3 0,1-2-12 16,-1 0 13-16,1-1 14 0,0 0-2 15,-1 0 26-15,5 5-30 0,-2-3 19 16,-2 0-17-16,2-2 5 0,-2-1-13 0,0 0-4 16,3 7 12-16,-1-5 2 0,-1-1 14 0,-1 0-27 15,-1 0 21-15,0-2-36 0,0 0 24 16,-1-1-10-16,0 2 15 0,1-2 11 0,-2 0-13 16,1 0-2-16,-1 0-18 0,-1 0 0 15,0-1 24-15,2 1-8 0,-2 0 14 0,0 0 0 16,-1-1 3-16,1 0-7 0,1 0 1 0,-2-2 0 15,0 0 10-15,0 0-13 0,0 0 20 16,0 6-21-16,-15 2 5 0,11-6-3 0,0 0-18 16,-1 0 19-16,1 0-2 0,-1-2-3 15,1 3 23-15,0-2-16 0,-1 0-13 0,1-1-6 16,0 1 14-16,1 0 11 0,0 0 1 0,1-1 18 16,-2 1-28-16,3-1 25 0,-1 0-13 0,0 2 14 15,-1-2-1-15,0 1-4 0,1-1-13 16,0 0 8-16,0 1 2 0,1-1-13 0,-1 0-3 15,1 0-1-15,0 0 4 0,-1 0-49 0,2 0 4 16,0 0-242-16,0 0 22 0,-6 0-132 16,6 0-9-16,-23-19 14 0,14 8 63 0</inkml:trace>
  <inkml:trace contextRef="#ctx0" brushRef="#br0" timeOffset="894859.5061">16978 4703 229 0,'0'0'184'16,"0"0"-32"-16,0 0-21 0,0 0-32 0,0 0 22 16,0 0-14-16,0 0-20 0,0 0-2 0,0 0-41 15,0 0-7-15,0 0 8 0,0 0-1 16,0 0 1-16,0 0-3 0,0 0-8 0,0 0-16 15,0 0 9-15,0 0 4 0,0 0-6 16,0 0-20-16,0 0 16 0,0 0-4 0,0 0-6 16,0 0 5-16,0 0-10 0,0 0 12 0,1-15 0 15,-5 16-40-15,1 2 29 0,0-3 27 16,-1 3-24-16,2-1-2 0,0-1-5 0,-1 0-22 16,0 1 25-16,0-2-31 0,1 2 63 0,0-1 0 15,1 0 8-15,0 0 2 0,0 0-13 0,1 1 20 16,-1-2 1-16,1-2-31 0,0 2 0 15,1-1 10-15,0-1 6 0,1 1-12 0,-1-2-2 16,0 1 9-16,1 0-4 0,2-2-14 16,-4 3 7-16,1-2 0 0,0-1-19 0,-1 2 6 15,1 0 8-15,0 0-17 0,-1-1 8 0,-2 1 2 16,2 1-8-16,-2 0 14 0,-1-1-7 0,-2 2-4 16,1-2-20-16,-1 5 23 0,0-2-2 0,-1 0 3 15,2 0-12-15,-2 1 13 0,0 0-16 16,1 0 5-16,-1-1-3 0,1 1 4 0,0 0 1 15,0 0-5-15,3 1 7 0,-2-1-8 16,2-1 6-16,1 2-5 0,0-1-4 0,2-2 6 16,1 0-1-16,3 0 2 0,2 1 4 15,1-1-3-15,0-1 0 0,-1 1-2 0,3 0-9 16,3 0 9-16,-1 0 9 0,-1 0 2 0,-2 0 23 16,-1 0 1-16,-1 0-12 0,-7 0 0 15,9 0-14-15,-9 0 22 0,15-9-9 0,-13 7 4 16,-1 1-12-16,1 0 5 0,1-1-8 15,-3 2-9-15,-3 0-3 0,0 0 16 0,1 0-6 16,-2 2 6-16,-1-2-3 0,1 2-8 16,0 0-15-16,-1 0 28 0,-9 6-26 0,5-5 24 15,-1 2-14-15,5 0 6 0,1 0 7 0,1 1-24 16,1-2 9-16,-2 1-1 0,2-2-6 0,2 2 4 16,0-5 5-16,0 0-2 0,0 0-4 15,0 7 11-15,0-7-15 0,12 11 16 16,-9-9-15-16,2-2 6 0,0 1 5 0,-2 0 16 15,1-1-12-15,-1 0-1 0,-1-2 6 16,0 2 7-16,2-2-25 0,-2 1 8 0,0-1 7 16,-1 1 0-16,1-1 9 0,1 2-10 15,-2-2-1-15,-2 1-14 0,1 0 5 0,0 0 5 16,-3 1-5-16,0 1-6 0,0-1 22 0,-1 0-13 16,0 1-5-16,-2 2-1 0,1-1 9 0,-2 1-4 15,2 0 17-15,1 1-30 0,-7 5 14 16,1 1 5-16,6-1-2 0,0-5-12 0,0 0 10 15,3 1-5-15,0-2-7 0,-1-1 2 0,2-2-8 16,0 0 24-16,0 0 4 0,0 0-23 16,12 7 7-16,-7-9 21 0,1 1-20 0,-3 1 8 15,1-2 11-15,1 0-4 0,-1 0 5 16,-1 0 17-16,1 0-27 0,1 0-4 0,-3 0 12 16,0 0 5-16,-1 0-7 0,1-1-4 0,-2 2 5 15,1-1-13-15,-1 2 2 0,-3-1-4 16,1-1 21-16,-1 4 0 0,-2-2-19 0,1 1 5 15,-1-1-3-15,3 2-8 0,-1-1 5 16,-1-1 12-16,1 2-13 0,2-1-15 0,-2-1 10 16,-1 1 3-16,2 0-5 0,1 0-8 15,1-1 10-15,0 0 17 0,1 0-14 0,0 0-12 0,4 0 12 16,-1 0-3-16,1-1 17 0,0 1-8 16,1 0-10-16,-2 0 20 0,-1-2-11 0,3 1-10 15,-2-2 20-15,0 1-21 0,-1-1 10 0,0 1 10 16,-1 0-2-16,-1-1-12 0,-1 2-3 0,2-1 24 15,0-1-17-15,-1 2-6 0,-1-1 5 16,-1 1 7-16,0-1-6 0,0 2-8 0,-3-1 16 16,0 1-2-16,-1 1-13 0,0 1 10 0,1-1-6 15,-3 2-5-15,-6 2 6 0,4 1-13 16,0-4 16-16,3 4 8 0,0-1-3 0,3-2-16 16,-1 0 4-16,3 0-2 0,-1 0 13 0,0-1-3 15,3 3-4-15,-1-5 2 0,0 0 8 16,0 0-3-16,0 0-23 0,11 13 5 0,-6-12 4 15,1 0-6-15,2-1 10 0,-1 0-2 0,-1-1 14 16,1 0-16-16,-7 1 5 0,0 0-7 16,8 0 6-16,0 0 8 0,-8 0 2 15,13-8 7-15,-9 7-14 0,-1-2-9 0,-1 2 2 16,1-1 15-16,-5 2-11 0,1-1 2 0,-2 1 3 16,-1 0-2-16,0 0 17 0,-1 0-13 15,1 1-3-15,-1 1 9 0,0-1-14 0,0 1 13 16,1 1-7-16,1-2-2 0,-1 1 6 0,2 1-10 15,-2-1-3-15,2 0-10 0,2 1 2 16,-3 0-8-16,4 0 28 0,0 0-3 0,1-1 1 16,2 0-16-16,0-2 3 0,1 1-11 0,0-1 20 15,2-1-17-15,-2 1 33 0,2 0-20 16,-4-2 14-16,13-5-12 0,-7 2 4 0,-2 1-9 16,-1-1 26-16,-2 1-4 0,-3 0 5 15,3 1-23-15,-3 0 6 0,-1 1 6 16,0-1-6-16,-1 1-7 0,0 1 14 0,-4-2-13 15,5 3-4-15,-5-3 4 0,3 2 8 0,-1 0 0 16,-1 1-5-16,1 0-2 0,0 2 17 0,0-2-13 16,-2 0-2-16,3 1-13 0,-1-1 18 15,1 2 2-15,0-1-2 0,0-1-10 0,0 0-6 16,-1 2 24-16,1-2-6 0,2 0-15 16,0 0 5-16,0 0 13 0,0 0-16 0,0 0 0 15,0 0 5-15,0 0-14 0,0 0 18 16,-7 1-15-16,7-2-14 0,2 1-16 0,-1-2-19 0,3 2-11 15,-2-1-43-15,1 0 10 0,2-1-130 16,0 0-150-16,9-5 27 0,0 0 21 0,1-1 26 16,-2-1 15-16,3 1-14 0</inkml:trace>
  <inkml:trace contextRef="#ctx0" brushRef="#br0" timeOffset="898027.1005">16466 9076 413 0,'0'0'208'16,"0"0"-16"-16,0-13-32 0,0 13-35 0,0 0 17 15,0 0-2-15,13-25-20 0,-14 21-33 0,-1 1 15 16,2 0 7-16,-1 0-31 0,-1 0-9 16,2 1-6-16,-2 0 3 0,0 0-16 0,1-1-10 15,-2 2 8-15,1-1-1 0,-1 2-11 16,0-1-10-16,0 1 8 0,-1 1 2 0,0 0-23 16,0 1 0-16,-1 1 9 0,-8 5 1 0,2 0-19 15,-4 1-6-15,3 0 13 0,1-2 3 16,-1 4-1-16,1 0-9 0,0 1 13 0,-2 1-3 15,4 1-24-15,-1 0 23 0,-1-2-7 0,2 3 6 16,1 0 6-16,0-2-34 0,1 1 20 16,1 2 15-16,0-1-15 0,1 2-20 0,0-1 13 15,2-2 13-15,1 0-3 0,1 3 4 16,1-2-4-16,0-2 0 0,0-2 2 0,0-3-21 16,0 3 16-16,0-1-12 0,0 1 8 0,0-1 6 15,17 10 6-15,-10-7-13 0,-3-3-1 16,0-3 25-16,1-2-5 0,0-2-12 0,-1 0 8 15,1 0-8-15,0 0 20 0,0-1-15 0,0-2 16 16,2 0-7-16,-7 0 31 0,6 0-11 16,1 0 17-16,2 0-11 0,13-12-11 0,-14 6 30 15,-3 2-13-15,2 1-10 0,-3-2-5 0,0 1-5 16,-3 1 27-16,1-2-31 0,-2 1-6 16,0 0 10-16,0 4-6 0,0 0-10 0,-11-19 17 15,2 8-27-15,-2 2 4 0,3 4 4 0,-2-1 7 16,3 2-8-16,-1 0-4 0,2 1 7 15,0 2-8-15,-1-1-7 0,0 1 15 0,1-1-11 16,1 2-13-16,0 0-27 0,-2 0-29 16,1 0-24-16,6 0-51 0,0 0-15 0,-10 0 14 15,4 0-274-15,6 0-7 0,-9 0 47 0,9 0 16 16,-7 0 23-16,7 0 14 0,-7 0-10 16</inkml:trace>
  <inkml:trace contextRef="#ctx0" brushRef="#br0" timeOffset="898612.7448">16606 9288 483 0,'7'-2'239'0,"0"0"-22"0,-1 0-41 0,9-2-15 16,-3 2-12-16,-4 1-21 0,-1 1-21 0,-7 0 9 16,6 0-23-16,-6 0-18 0,10 0-2 15,-3 0-11-15,4 13-2 0,-8-9 6 0,2 0-5 16,-3 1-29-16,-1 0 17 0,0 2-14 0,0-1-7 16,-1-6-1-16,0 6-9 0,0 1 15 15,0 4-4-15,-12 15 10 0,5-13-6 0,0-2-4 16,-3 0-2-16,-1 0-16 0,2 0-6 15,0-4-10-15,0 0 12 0,2-2-3 0,2 0 5 16,-1-2-12-16,4 1 17 0,-1-1-2 0,-2-1-3 16,3 1-10-16,1 0 3 0,-1-1 20 15,2 0-3-15,0-2-7 0,0 0 19 16,12 9-14-16,-6-8-5 0,16 3 1 0,-3-2-5 16,5 0 2-16,1 1 18 0,0-1-15 15,0 0-18-15,0 0 19 0,3-2-12 0,-4 0 23 16,2 1-11-16,-5-1-9 0,1 1 13 0,-2-1-2 15,-1 0-13-15,0 0-6 0,-12 0 9 0,4 0 12 16,-2 0-10-16,0 0 9 0,-2 0-2 0,-7 0 1 16,9 0 10-16,-9 0-11 0,8 0-3 15,-8 0-4-15,7 0 14 0,-7 0 4 0,6 0-17 16,-6 0 12-16,0 0-12 0,8 0 1 16,-8 0 6-16,0 0 0 0,0 0-5 0,6 0-22 15,-6 0 7-15,0 0 20 0,0 0-11 16,7 0-11-16,-7 0-12 0,6-6-14 0,-6 7-21 15,-2-1-30-15,1-1-48 0,-2 0 11 0,1 0-313 16,0 1 20-16,-1 0 25 0,-1 0 27 16,2-3 41-16,0 0 15 0,0 0-3 0</inkml:trace>
  <inkml:trace contextRef="#ctx0" brushRef="#br0" timeOffset="901359.4203">16920 6659 449 0,'0'0'178'0,"0"0"-18"0,0 0-13 0,0 0-12 16,0 0-1-16,0 0-13 0,0 0-50 0,0 0-18 15,0 0 17-15,0 0 1 0,0 0-65 16,0 0 3-16,21-19-1 0,-21 13-158 0,-1 0-187 16,0-1 16-16,1-1 27 0</inkml:trace>
  <inkml:trace contextRef="#ctx0" brushRef="#br0" timeOffset="901668.9507">16960 5839 315 0,'-2'-1'195'16,"0"-1"-30"-16,-1 2-44 0,2 0-12 0,0-1 12 15,-1 0-12-15,-1 1-12 0,1-3-5 0,1 3-49 16,1-1 15-16,-2-1-11 0,1 2-11 0,-1-3-5 16,-1 0-78-16,1-1-58 0,-11-5-139 15,6 1-59-15,-3-1-24 0</inkml:trace>
  <inkml:trace contextRef="#ctx0" brushRef="#br0" timeOffset="901861.9704">16868 5560 274 0,'3'-3'165'0,"1"2"-27"0,1-2-7 0,-3 3-22 15,0-3 0-15,-1 1-29 0,1-1-18 0,-2 0-20 16,-1 2-4-16,-1-2-80 0,0 0-92 0,-2-2 11 16,-4-5 9-16,-2 0 7 0,1-2-249 15</inkml:trace>
  <inkml:trace contextRef="#ctx0" brushRef="#br0" timeOffset="974453.1892">18438 2414 519 0,'0'0'160'0,"0"0"-7"0,0 0-26 0,0 0-7 15,0 0-11-15,0 0-1 0,0 0 9 0,0-13-30 16,0 13-7-16,0 0 8 0,0 0-18 16,0 0 2-16,0 0-9 0,0 0 2 0,0 0-10 15,-14 0-29-15,14 0 14 0,0 0-13 0,0 0-4 16,0 0 9-16,0 0-11 0,0 0 6 15,0 0-5-15,0 0 4 0,0 0 5 0,0 0-22 16,0 0 2-16,0 0 6 0,0 0 8 16,0 0-20-16,0 0 11 0,0 0-2 0,0 0-9 15,0 0-17-15,0 0 9 0,0 0 8 0,0 0-12 16,0 0 18-16,0 0-11 0,0 0 7 0,0 0 14 16,-16 7-20-16,16-5 4 0,0-2 7 15,0 1-19-15,2 1 19 0,-2-1 26 0,0-2-22 16,2 1 16-16,-1-2-16 0,-1 1 18 0,2-1 0 15,0 1-24-15,-2 0-1 0,2-3 4 16,-1 4 4-16,0-2-2 0,0 0 1 0,1 0 1 16,-2 2-9-16,1-1-20 0,-2 0 11 15,1-2 0-15,0 2 6 0,-2 0 5 0,2 1-8 16,-1-1 9-16,-1 1-9 0,-1 0 2 0,1 0 12 16,0 0-13-16,-1 1 12 0,0-1-10 15,0 1-10-15,0 3-8 0,-1-3 23 0,2 2 0 16,-1 0-3-16,0 1-11 0,0-1-7 15,1 1 7-15,1-1 10 0,-1 3-33 0,0-3 16 16,1 1 0-16,0 0 6 0,1-1 19 16,0 0-10-16,0-3-6 0,0 0-10 0,0 0 4 15,0 0 1-15,0 0 14 0,0 0 20 0,11 8-3 16,-7-8-9-16,-1-1 9 0,1 0 21 16,1-2-17-16,-2 0-11 0,2 2 17 0,-2-2-1 15,0 1-3-15,0 2 15 0,-1-2-28 0,0 0 10 16,0 1-3-16,0-1-10 0,0 1 17 0,1 0-12 15,-2-1 4-15,-1 2-10 0,0 0-1 0,-1-1 2 16,-2 1 0-16,2 0-10 0,0 1-4 16,-2-1-5-16,1 0 17 0,0 2-7 0,-2-1 0 15,3 0-2-15,0 0 9 0,-1 0-16 16,1 1 3-16,2-2 21 0,-3 1-13 0,3 1 1 16,-2-2-4-16,0 2-13 0,0-3 5 0,1 1 0 15,0 2 4-15,1-2 9 0,-1 1 8 16,1 1-24-16,1-2 7 0,0 1-4 0,0-2 4 15,3 2-12-15,-2 1 15 0,-1-2 2 0,2 0-7 16,-1 0 13-16,-1 0-2 0,0-1-5 16,1 0 16-16,-1 0 2 0,0 1-12 0,-1-1-8 15,0 0 7-15,1-3-7 0,-1 4 18 0,1-3 0 16,-1 1-14-16,0 1 8 0,-2-2 7 0,1 1-31 16,0 1 12-16,0 0 24 0,0 1-18 15,-2-3-1-15,0 1-7 0,0 2-11 0,0 0 7 16,0-1 10-16,-1 1-8 0,-1 1 6 15,-1 1-4-15,1-1 6 0,-1-1-8 0,2 2 11 16,-1-1-22-16,1 0 10 0,-1 1 6 0,0-2-18 16,0 3 14-16,4-3-8 0,0 0 14 15,0 0-13-15,0 0 7 0,0 0-18 0,-13 7 23 16,11-5 2-16,1 0-8 0,0-1-13 0,1 0 22 16,2 0-1-16,-1 1-10 0,1-3-2 15,0 1 20-15,1-1-20 0,1 0 10 16,-1 0-4-16,1 0 26 0,0-3-26 0,0 3 6 15,0-1-1-15,1-1-3 0,-2 0-6 0,1 0 21 16,-1 2-21-16,0-3 15 0,0 2 0 16,0 0-2-16,0-2 0 0,0 3 18 0,0-1-14 15,-1 0 7-15,0 1-22 0,-1-1 17 0,-1 1-15 16,0-2 0-16,0 3 27 0,-1 0-33 16,1 0 3-16,-3 0 3 0,0-1 22 0,1 2-13 0,0-1-18 15,1 0 16-15,-1 0-28 0,0 2 25 16,0-1-7-16,1-1 9 0,0 2-28 0,0-3 31 15,-2 3 4-15,2-2-24 0,2 0-11 0,-1 0 13 16,-2 0-19-16,1 0 21 0,1 1 17 16,-1-1-14-16,0-1-5 0,1 1 9 0,0 0 18 15,1 0-26-15,0-1-1 0,2 0-3 0,-3 1 23 16,0 0-16-16,3 0 7 0,-3 0-15 16,1-2 2-16,-1 2 3 0,1 0 15 0,0 0 4 15,1 0-18-15,-2-2-4 0,0 2 8 0,1 0 16 16,0 2-29-16,-1-1 19 0,0 0-25 15,0 0 8-15,0-3 10 0,2 2 2 0,-2 0 11 16,0 3 5-16,0-3-16 0,0 0-4 16,0 0-13-16,0 0 6 0,0 0 22 0,0 0-10 15,0 0 15-15,0 0-26 0,0 0 24 0,0 0-12 16,0 0-34-16,0 0-4 0,1 0-17 0,-1 0-22 16,-1 1-10-16,0-2-25 0,0 3 12 0,1-2-127 15,-2-1-94-15,0 0 25 0,2 1 22 16,-2 0-105-16,1-1 25 0,-1-1 15 0,1 1 6 15</inkml:trace>
  <inkml:trace contextRef="#ctx0" brushRef="#br0" timeOffset="980424.2039">18396 2417 270 0,'0'0'133'0,"0"0"14"16,0 0-14-16,0 0-15 0,0 0 2 15,0 0-1-15,0 0-55 0,0 0 24 0,0 0-12 16,0 0-15-16,0 0-20 0,0 0 22 16,0 0 7-16,0 0-12 0,0 0-18 15,0 0-3-15,0 0 17 0,0 0-20 0,0 0 24 16,0 0-22-16,0 0 22 0,0 0-6 0,0 0-4 15,15 0 8-15,-15 0-9 0,0 0-6 16,0 0-14-16,13 0 13 0,2-22-2 0,-13 22-14 16,2 0 23-16,0-1-23 0,-2 1 7 15,0 0-6-15,0 0-24 0,-1 0 22 0,1 0-29 16,0 0 27-16,-1 0-8 0,0 0 4 16,-1 0 14-16,-1 0-21 0,-2 2-20 0,0-2 16 15,-1 3 2-15,0 0-1 0,-1-3 20 0,0 2-30 16,-2 1 17-16,-4 4 0 0,0-2-18 15,1-3 1-15,3 1-2 0,1 0 4 0,1 0-1 16,-1-1 18-16,1-1-17 0,2 2 9 0,0-1-19 16,1 0 18-16,-2-1-8 0,4 2-1 15,-1-2 1-15,1-1 9 0,0 0-9 0,0 0 2 16,8 3 7-16,-4-2 10 0,0 1-14 16,0-1 8-16,1-1 6 0,1 0 15 0,0 0-31 15,0-1 16-15,1 1-9 0,-7 0 23 0,0 0 9 16,9 0-28-16,-2 0 19 0,-7 0 8 0,8 0-9 15,-8 0-12-15,8 0 11 0,-8 0 5 16,7 0-18-16,-7 0-12 0,0 0 32 0,7 0-21 16,-7 0-5-16,0 0-13 0,0 0 18 15,6-6 8-15,-8 6-21 0,0 1 19 0,-1-1-19 16,0 2 9-16,0-2 6 0,1 2-1 16,-1 0-16-16,1-2-6 0,0 0 7 0,2 2-4 15,-2-2 4-15,1 1-4 0,1 0 4 0,-2-1-2 16,1-1 5-16,2 2-13 0,2-1 2 0,-1-2-1 15,1 1 3-15,1 1-3 0,0-1 16 16,0 1-2-16,2 0 3 0,1-1 1 0,-1-1-14 16,0 1-2-16,1-1 13 0,-2 2-8 0,-1 0 5 15,2-1-5-15,-2 0 14 0,0 1 13 16,0 0-30-16,-1 0 18 0,0-3-12 0,-3 3-9 16,0 0 1-16,0 0 27 0,0 0-23 0,10-1 6 15,-10 2-4-15,-2-1 7 0,-1 1-9 16,0 1-11-16,0-2 9 0,-1 0-12 0,0 0 20 15,1 1-7-15,0 0 8 0,-2 1-12 0,1-1 4 16,0 0 15-16,0 1-12 0,1-2-5 16,0 2 3-16,0-2 25 0,1 1-22 0,-1-1-16 15,1 0 11-15,2 1-11 0,-2 0 12 0,3-1-3 16,0 0 5-16,0 0-6 0,0-1 20 16,2 1-19-16,-1-1 14 0,2 0 5 0,0-1 3 15,-1 1-22-15,1-1 10 0,2 1 10 0,-2-1-9 16,1 1 6-16,-1 1 6 0,0-1 9 0,-1-2-33 15,-3 3 1-15,0 0 8 0,0 0-7 16,0 0 9-16,0 0-13 0,7 0 18 0,-7 0-24 16,0 0 22-16,12-6 3 0,-11 5-9 15,-1 1-7-15,0 0 10 0,0 0-6 0,0 1 19 16,-1 2-5-16,0-3-4 0,1 1 4 0,-2-1-23 16,2 0-7-16,-1 0 19 0,0 3-16 0,1-1 12 15,-1-2-7-15,0 1 13 0,-1-1-19 16,0 1 11-16,0-1-6 0,0-1 10 0,2 1-1 15,-1 0 8-15,1 0-1 0,0 0-11 0,0 0 12 16,-1 1-2-16,1-1-21 0,0 0 21 16,-1 2 18-16,1-2-35 0,0 0 26 0,1 0-12 15,-1 1-8-15,1-2-1 0,-1 2-6 16,-2-1 20-16,2 0 14 0,-1 1-21 0,1-1 22 16,0 1-30-16,0-1-3 0,0 1 9 0,0-2 2 15,2 1-5-15,-2 0-7 0,0 0 15 0,2 1-18 16,0-4 20-16,-2 3 0 0,-2 0-5 15,2-3 2-15,0 5 0 0,0-2-12 0,0 1 25 16,0-1-31-16,0 0 33 0,0 0-15 16,0 2 1-16,0-2-8 0,0-1-3 0,-2 1 23 15,1 0-17-15,0 1-3 0,1 0 27 0,-1-1-9 16,1 0-12-16,0 0-9 0,0-1 10 16,1 2-18-16,-1-4 15 0,0 3-3 0,1 3 9 15,0-4 2-15,-1 1-17 0,-2 0 6 0,3 1 8 16,-2-1 13-16,1 0-23 0,0 0 13 15,1-1-8-15,-1 2 11 0,-1-1-3 0,1 0-21 16,2 0 9-16,-2 0 18 0,0 1-17 0,0-2 7 16,-1 1-3-16,0 0 3 0,1 0-14 0,0-2 11 15,-1 3 15-15,3 0-24 0,-2-2 14 16,-1 1 5-16,1 1-12 0,0-3 2 0,0 1 9 16,-1 0 3-16,2 1-12 0,-3 1-10 0,3-1 24 15,-3 0-6-15,2 1-6 0,0-2-17 16,1 1 6-16,0 0 2 0,-1 0 9 0,0 0-14 15,0 0 29-15,-1 0-3 0,1 0-18 0,-1 0-1 16,1 0 22-16,0 0-29 0,0 1 24 16,0-2-24-16,1 1 20 0,-1 0-11 0,1 0 4 15,-1 0-13-15,-1 0 9 0,2 0 27 0,-1 0-20 16,0 0-10-16,1 1 8 0,-1 0-10 16,0-1 26-16,0-1-18 0,0 1-4 0,0-1 4 15,0 1 11-15,0 0-1 0,0 0-13 16,-1 0-3-16,1 0 10 0,0 0 1 0,0 0 5 15,0 0 0-15,0 0-10 0,0 0 12 0,0 0-16 16,0 0-11-16,0 0 11 0,0 0 0 16,0 0 7-16,0 0-24 0,0 0 30 0,0 0-22 15,0 0 12-15,0 0 24 0,0 0-22 0,0 0 1 16,0 0-6-16,0 0 14 0,0 0-26 0,0 0 27 16,0 0 3-16,0 0-24 0,0 0-4 15,0 0 9-15,0 0 5 0,0 0 6 0,0 0-7 16,0 0 21-16,0 0-34 0,0 0 19 15,0 0-11-15,0 0 23 0,0 0-15 0,0 0-17 16,0 0 5-16,0 0 21 0,0 0-29 0,0 0 22 16,0 0-25-16,0 0-29 0,0 0 1 15,0 0-6-15,0 0-17 0,0 0-6 0,0 0-29 16,0 0-6-16,0 0 10 0,0 0-158 16,0 0-155-16,0 0 25 0,0 0 23 0,0 0 25 15,-30-5 39-15,26 9-14 0</inkml:trace>
  <inkml:trace contextRef="#ctx0" brushRef="#br0" timeOffset="988018.8304">18409 2429 298 0,'0'-12'158'0,"0"12"-18"0,0 0-9 0,0 0 3 16,0 0-33-16,0 0 5 0,0 0-15 0,0 0 8 16,0 0-26-16,0 0-34 0,0 0 17 0,0 0-3 15,0 0 3-15,0 0-39 0,0 0 6 16,0 0 38-16,0 0-44 0,0 0 3 0,0 0-5 15,0 0 8-15,0 0-13 0,0 0-5 16,8 3-5-16,-10-2 26 0,2 2-18 0,0 0 30 16,0-3-28-16,0 2 33 0,-1 0-22 0,1-1 9 15,0 2-15-15,1-3 20 0,0 1-3 0,0 1-1 16,1-1 15-16,0-1-3 0,-1-1-12 16,0 1 7-16,2 0-7 0,-1 0-8 0,0 0 11 15,1 0 6-15,-1 0 11 0,-1 0-27 16,1-1 10-16,0-1-9 0,0 2 6 0,-1 1-29 15,-2-2 13-15,2 0 0 0,-1 1 0 0,1-1 1 16,-2 1-6-16,1 1-5 0,-1-1 16 16,-1 1-7-16,1-1-13 0,-1 3 13 0,-1-2 5 15,0 1-9-15,0 1 2 0,1-3-8 16,-1 2 4-16,1 0 3 0,-1-2 5 0,1 1-23 16,-1 2 11-16,2-3-9 0,0 2 16 0,0-1-21 15,-1 1 23-15,2 0-9 0,-2-1-8 0,4 1 15 16,-2-1-4-16,0-1 25 0,1 0-3 15,0 0-12-15,0 0 11 0,1 0-14 0,0 0 10 16,0-1 4-16,0 1 4 0,-1-2-1 16,1 2 14-16,0 0-18 0,0 0 9 0,-2 0 1 15,2-2-18-15,0 4-8 0,-1-2 10 0,1-2-1 16,-2 3-1-16,1-2-2 0,0 1-6 16,0-1-7-16,-1 1 5 0,2 0-11 0,-1 0 8 15,0 0 13-15,-1 0-7 0,0 0 1 0,1 0-17 16,0 0 10-16,-1 0-19 0,2 0-12 15,-3 0 2-15,1 0-18 0,0 1-23 16,0-2-7-16,0 2-29 0,-1 1 13 0,-1-1-29 16,1-1 2-16,-1 2 10 0,1-2-44 0,0 1-38 15,0-1 1-15,0 0-18 0,-1 1 4 0,1-2-18 16,0 1 12-16,0-1 18 0,1 2 15 16</inkml:trace>
  <inkml:trace contextRef="#ctx0" brushRef="#br0" timeOffset="989160.1717">18426 2467 524 0,'0'0'72'0,"2"2"16"16,-4-2-10-16,2 0 24 0,-2 0-9 15,2 0 33-15,0 0-4 0,0 0-11 0,0 1 9 16,0-1-6-16,0 0-8 0,-1 0 8 16,1-1-16-16,-1 1 11 0,2 0-26 0,0-2 7 15,-1 1-28-15,0 1 1 0,0-1 16 0,0 0-23 16,1 0 2-16,-1 1-24 0,-1 0 10 16,1-1-7-16,0 0-8 0,0 1 5 0,0 0-23 15,0 0-3-15,2 0-25 0,-1 0 18 0,0 0-23 16,-1 0-14-16,1 1-4 0,0 0-1 15,-1 0-34-15,0 0 0 0,0 0 14 0,0 2-5 16,3-2 7-16,-3 0-29 0,1 1-29 0,-1-1-5 16,0 1 4-16,1-1 32 0,-2 0 20 15,2-2 18-15,1 1 10 0,-3 0 3 16,2 0 5-16,-2 1 71 0,2-2-4 0,-2 1-4 16,1-1-20-16,1 1 22 0,-2-1-29 0,1 1 40 15,0 0-21-15,0-1 31 0,1 1 8 0,-2-1-26 16,1 1-1-16,1 0-19 0,-2 0 4 15,1-2 7-15,-1 2-4 0,0 2 13 0,1-2-16 16,-1 0-15-16,-1 1-11 0,4 0-4 16,-4 1 18-16,0-2-21 0,1 1 15 0,1-1 1 15,-2 1 2-15,2 0 26 0,0 1-7 0,-1-2-8 16,1 0 10-16,0 2 5 0,1-2 1 16,-2 1 8-16,2-1 24 0,-1 1-21 0,1-1 3 15,0-1-18-15,-1-2 18 0,3 2-9 0,-1-1-9 16,-1 1 21-16,1 0-20 0,0-2-2 15,0 2 7-15,-1-1-17 0,0 1 17 0,0 1 10 16,1-3-19-16,0 0-7 0,-2 2-4 16,1 0 13-16,0-1-13 0,-2-1 8 0,0 2-5 15,1-1-18-15,-4 0 23 0,3 2-9 0,-3 0 12 16,0-1-30-16,0 2 10 0,0-1-2 0,-1 0 14 16,2 0-7-16,-1 0-14 0,1 1 13 15,0 0-26-15,0-1 1 0,0 0 11 16,-1 0-6-16,2 0 23 0,2 0-11 0,0 0-13 15,0 0 1-15,0 0 5 0,0 0 4 0,-6 4-6 16,7-3 7-16,0-2-3 0,1 2 2 16,0-1-2-16,2 0-7 0,-1 0 22 0,0-1-19 15,1 0-1-15,-1 1 9 0,-1 0 3 0,0 0-11 16,1 0 13-16,-1 0-5 0,-1 0 17 0,1 0-7 16,-1-1-13-16,1 0 0 0,0 2 14 15,-2-1-13-15,0 0-4 0,-2-1 21 0,-1 0-20 16,-1-1 9-16,1 2 4 0,-1 0-19 15,0 0 3-15,-1 0 14 0,2 0 0 0,-3 0-14 16,3-2-21-16,-1 2 17 0,0-1-2 16,2 2-8-16,0-2-2 0,2 1 18 0,0 0-19 15,0 0 17-15,0 0-1 0,0 0-6 0,0 0 22 16,-11-3-16-16,13 3 5 0,-2 0-2 16,2 0 1-16,-1-1 9 0,2 0-4 0,0-1 7 15,-1 0-4-15,0 0 0 0,1 2-6 16,0-1 5-16,-1 0-17 0,1 0 3 15,-2 1 29-15,0-2-19 0,0 2 17 0,-2-1-23 16,1 2 3-16,-1 0-9 0,-2-1 3 0,0 1-10 16,0-1 31-16,-2 2-26 0,0-2 5 15,1 2-3-15,-2-1 0 0,2 0-2 0,0-1 21 16,0 1-29-16,0-1-1 0,2 2 13 0,-1-1-14 16,0 0 23-16,1-1-37 0,-1 0 25 15,2 0 1-15,1 0-3 0,0 0 1 0,0 0 3 16,0 0 7-16,0 2 11 0,3-4 13 15,-1 2-20-15,-1 0 4 0,1 0 6 0,0-2 18 16,1 2-3-16,-1-2-19 0,2 1 9 16,-2-1 6-16,0 2-10 0,1-1 10 0,-1 0-16 15,0-1 7-15,0 3 15 0,1-2-13 16,-2 0-15-16,0-1-2 0,2 2 8 0,-3 0 1 16,1-3 1-16,0 3 16 0,-1 0-31 0,2-1 1 15,-1 1 11-15,0 0 4 0,0 0 1 0,-1-1-8 16,0 1-7-16,1 0 0 0,-2 0 3 15,2 0 14-15,0 1-25 0,-1 0-6 0,1-1 4 16,-1 1-16-16,0-1-13 0,2-1-8 0,-1 1 6 16,-1 0-23-16,0 1 12 0,1-1-18 15,0 2-15-15,0-2 9 0,0 1-33 0,0 0-3 16,0-1-37-16,0 2-6 0,-1-2-25 0,1-1-19 16,0 3-25-16,1-2-49 0,-1 0-2 15</inkml:trace>
  <inkml:trace contextRef="#ctx0" brushRef="#br0" timeOffset="989403.4797">18411 2445 602 0,'0'0'168'16,"0"0"-13"-16,0 0-27 0,0 0-7 15,-1-1-21-15,2 1-33 0,-1 0 12 16,-1 0 1-16,1 0-3 0,-1 0 0 0,2 0-20 16,-1 0-34-16,0 1 18 0,0 0-1 0,-1-1-21 15,1 2-3-15,0-1-37 0,-2 2-3 0,2-3 1 16,1 2-105-16,-2-2-79 0,0 2-88 16,-1-1-27-16,1-1-9 0</inkml:trace>
  <inkml:trace contextRef="#ctx0" brushRef="#br0" timeOffset="991141.2313">18338 2516 317 0,'0'0'153'0,"0"0"-42"16,0 0 26-16,0 0-21 0,0 0-17 0,0 0-19 15,0 0 16-15,0 0-55 0,0 0 38 16,0 0 5-16,0 0-10 0,0 0 5 0,0 0-6 15,0 0-27-15,0 0 12 0,0-14 27 16,0 14-15-16,0 0 8 0,0 0 10 0,0 0-20 16,0 0-16-16,0 0 14 0,14 0 11 15,0-24-20-15,-13 23-13 0,0 1 11 0,-1-3 4 16,0 2-27-16,0-1 1 0,2 2-2 0,-3 0-3 16,2-1 21-16,-1 0-23 0,2 1 15 0,-2 0-19 15,0 0 14-15,0-2-12 0,1 1-15 16,0 1 11-16,-1 0-18 0,0 0 8 0,0-1-10 15,0 1 22-15,-1 1 0 0,0 0-30 16,-1 1 7-16,2 0-1 0,-2 0 18 0,0 1-5 16,1 0-13-16,0 2 10 0,-1 0-7 0,-1 0-9 15,-2 8 3-15,-3 0 19 0,4 1-6 16,-3 0-13-16,2-1 4 0,-1 2 8 0,1-1-9 16,-1 0-4-16,0 1 20 0,2 1-11 0,0 1 17 15,-2 0-22-15,3 1 20 0,-1-1-24 16,0-1 18-16,-4 2 5 0,2-2-16 0,5 1-7 15,-3 2 14-15,-2 0 7 0,3-1-29 16,-2-1 1-16,0-1 9 0,0 1 22 0,3 1-26 16,-2 0 4-16,-1-2-4 0,2 0 26 15,-2 2-13-15,3-5-8 0,-2 5 2 0,-1-3 18 16,3 3-21-16,0-1 1 0,-2-1 12 16,2-3-12-16,1 5-7 0,-2-2 8 0,-2-2 12 15,5 1-24-15,-3-5 29 0,-1 7-4 0,1-6-29 16,0 4 21-16,-1 5 12 0,0 0-12 15,4-1-9-15,-4-1 24 0,0 0-33 0,1-1 15 16,-1-2 7-16,0 1 8 0,2-3-8 0,2 5 10 16,-2-5-11-16,2-1-11 0,-3 5 4 15,0-4 8-15,3-13-14 0,0 11 7 0,0 1-5 16,0 1-1-16,0 1 23 0,0 0-16 16,0 0 3-16,0 2-14 0,0-2 22 0,0 2-17 15,0 1-5-15,0-3 16 0,0 1-1 16,0-1-5-16,0 2-13 0,-6 1 19 0,6-1-11 15,0 0 0-15,0 2 1 0,0-1 9 16,-16 13-13-16,12-16 9 0,3-1 7 0,-1-3 6 16,0-1-24-16,1 0 9 0,1-2 14 0,-1 2-10 15,-1-3-10-15,2 2 7 0,0-2-3 0,0 2 24 16,-3 7-22-16,3-2 4 0,-2-5 17 16,1 3 4-16,1-11-32 0,0 8 12 0,0-1 8 15,0 1-7-15,0 0 4 0,0-2-3 16,0 5-9-16,0 1 18 0,0-2-2 0,0 1-22 15,0-3 19-15,0 1-10 0,0-1-10 0,0 0 16 16,0 1-12-16,0-3 4 0,-15 15 10 16,14-9-10-16,1-3 1 0,0 1 22 0,-4-5-27 15,4 2 0-15,0 0 5 0,0-1 3 0,-1-2 16 16,1 0-3-16,-1 2-19 0,1-1 17 16,0 1-27-16,0 0 24 0,-1 0-12 0,1-1 17 15,0 1-27-15,-1 0 15 0,0-2 11 0,1-4 1 16,0 0-12-16,0 8 16 0,0-1-24 15,0-7 4-15,0 7-8 0,0-1 5 0,0-6 4 16,0 8 0-16,0-2 9 0,0-6 4 16,0 8-16-16,0-2-6 0,0-6 6 0,0 9 11 15,0-3-6-15,0-6 10 0,0 7-4 0,0-1-4 16,0-6-6-16,0 8 32 0,0-8-26 0,0 7-6 16,0 0 21-16,0-7-13 0,0 6-9 15,0-6 13-15,0 6-19 0,0-6 11 0,0 6 6 16,0-6-8-16,9 12 29 0,-8-10-25 0,-1 0 9 15,1 1-18-15,-1 0 1 0,1-1-7 16,0-1 19-16,-1-1-39 0,0 0-16 0,0 0-13 16,0 0-46-16,0 0-32 0,-1 5 13 15,-1-7-205-15,2 2-89 0,0-1 26 0,0 0 25 16,-1 1 33-16,-1 0 14 0,0 0 3 0</inkml:trace>
  <inkml:trace contextRef="#ctx0" brushRef="#br0" timeOffset="991564.8122">17923 4257 430 0,'-3'-2'294'16,"1"1"-27"-16,0-1-26 0,1 1-14 0,0 0-44 15,-1 0-4-15,2 0-22 0,0 1-2 0,0 0-30 16,1 0-34-16,2 0-12 0,0 0 5 0,-1 0-22 16,3 1 2-16,-1 1-7 0,2-1 10 15,11 3-15-15,-5-1-13 0,0-3-1 0,-4 2 17 16,-1 0-30-16,3-1 8 0,10 1-12 0,-3 1 3 16,-4-1 29-16,-3-2-17 0,2 2-26 15,-5-2 13-15,2 1 4 0,-1 1-4 16,-1-2 0-16,-1 0 24 0,1 1-4 0,-2 0-8 15,4-1 25-15,-4 1-18 0,-5-1-18 0,0 0-2 16,9 0-21-16,-9 0 33 0,8 0-5 0,0 0-43 16,-8 0-30-16,0 0-41 0,7 0-46 15,-7 0 10-15,11-12-289 0,-11 9-11 0,2-2 30 16,-2 1 28-16,-2-3-2 0,-1-9 20 16,3 9 10-16,-10-18-9 0</inkml:trace>
  <inkml:trace contextRef="#ctx0" brushRef="#br0" timeOffset="992330.8632">18220 2499 404 0,'-1'-4'182'0,"0"3"-9"0,1-3-16 0,-2 3-7 0,2 0-21 15,-1-2-15-15,0 3-2 0,1-2-20 16,0 1 2-16,0 1-8 0,-2-5-9 0,2 5-19 16,0-1-14-16,0-1 23 0,-1 2-11 15,2 0-23-15,-1 0-4 0,0-1 11 0,0 2 0 16,2-1-13-16,2 1 4 0,-1-2-1 0,1 3 19 16,1-2-22-16,0 1 7 0,2-1 11 15,10 5-20-15,-4-3 29 0,6 2-24 0,-5-4 9 16,-1 0 6-16,-13 0-9 0,9 0 10 15,0 0-8-15,5 0-3 0,-1 0 17 0,1 0-8 16,-4 0 7-16,-2 0-22 0,0 0 10 0,-1 0-9 16,-7 0 10-16,9 0 14 0,-9 0-19 15,7 0-25-15,-7 0 7 0,8 0 4 0,-8 0-7 16,8 0-4-16,-8 0 14 0,6 0-1 0,-6 0-9 16,0 0-15-16,7 0-6 0,-7 0-1 0,0 0-37 15,0 0-16-15,0 0-43 0,12 8 8 16,-13-8-197-16,-1 0-111 0,-2 0 2 0,1 0 26 15,-1 0 1-15,-1 0 14 0,0-2-4 16</inkml:trace>
  <inkml:trace contextRef="#ctx0" brushRef="#br0" timeOffset="1.02646E6">18323 4495 290 0,'0'0'116'0,"0"0"-12"0,0 0-12 0,0 0 34 15,0 0-16-15,0 0-13 0,0-13-54 0,0 13-6 16,0 0-16-16,0 0-1 0,0 0-3 0,0 0 18 15,0 0-5-15,0 0-3 0,-13-17-26 16,11 17 24-16,-1 0-28 0,0 0 26 0,1 0-4 16,-1 1 32-16,-1-1-24 0,1 1 3 15,1 0 15-15,-2 2-30 0,2-1 19 0,0 1-5 16,-1 0-50-16,1 0 1 0,0 0 22 0,0 1 1 16,1 0-20-16,-1 1 3 0,1-1 21 15,1 0 13-15,-1-1 0 0,1 2 3 0,0-1-6 16,0-4-3-16,0 0-3 0,0 7 24 15,0-7-31-15,0 7 49 0,0-7-12 0,0 7 10 16,0-7 14-16,13 9 8 0,-12-7-20 0,1-1-2 16,1-1 3-16,0-2 8 0,0 1-2 15,-1-1-16-15,0-2 3 0,0 1-6 0,0 0 12 16,-1-1-15-16,0 0-3 0,-1-1-9 0,-1-1-16 16,-1 2-2-16,0-2 9 0,-6-4 1 15,0 1 1-15,-2 0-21 0,-1 2 18 0,2 0 4 16,-2 3 5-16,3 2-15 0,0-1-2 0,-1 1 7 15,1 2-10-15,8 0-18 0,-10 0 24 16,-19 10-10-16,14-3 13 0,0 1-3 0,-1 4-11 16,6 0-3-16,-1 1 5 0,-1 0 7 15,4 0-11-15,1 1 3 0,1 0 11 0,5-2-9 16,-1-3-2-16,0 0 2 0,2-9-4 16,0 7-4-16,0 0 11 0,0 0-2 0,11 4-9 15,-7-7 24-15,1-1-8 0,7 6 0 16,0-6-2-16,0-1-16 0,-2-1 25 0,0-1 11 15,-1 1-9-15,0-1 15 0,1 0-5 16,16-10-8-16,-14 3-3 0,2-2 3 0,-1-2 6 16,-2 0-14-16,3 0 11 0,-4-1-16 15,3 1 1-15,-6-2-2 0,-1 1-2 0,-1 2 7 16,-2 4 4-16,-1-1-9 0,1 0-10 0,-1 3 7 16,1-1-7-16,-3 3 29 0,0-1-11 15,0 0-9-15,0 1 10 0,0 2-22 0,0 0 4 16,0 0 0-16,-8 0 1 0,3 2 10 0,1 1-17 15,-1 0 7-15,1-1 17 0,-1 2-24 16,0 0 14-16,1 0-9 0,1 0-3 0,-6 6 8 16,4-3 7-16,1 0-3 0,1-1-11 0,2-1-7 15,0-1 25-15,1-1-21 0,0-3 4 0,0 0-5 16,0 0 5-16,12 6 12 0,-6-6-4 16,0 0-8-16,13-3 12 0,-19 3-12 0,11 0 11 15,9-10-8-15,-8 3-3 0,0-3 2 16,0 2-9-16,-4-2 31 0,2-1-18 0,-4 2 12 15,-2 1-2-15,-1 2-7 0,1 0 13 16,-2 2-8-16,0-1 6 0,-1 1-20 0,1-1 3 16,-1 1 17-16,0 0-5 0,0 0-8 0,0 0-5 15,-1 1 12-15,0 0-14 0,0 0 4 0,2 0-2 16,-2-1-6-16,1 3-1 0,-1 1 13 16,0 0 1-16,0 0 5 0,0 0-13 0,0 0 13 15,0 0-24-15,0 0 23 0,0-7-14 0,0 7 11 16,0 0-11-16,0 0 3 0,0 0 10 15,0 0-12-15,0-7-1 0,0 7 1 0,0 0-2 16,0 0 12-16,0 0-11 0,0 0 17 0,0 0 1 16,0 0-10-16,0-6-17 0,0 6 28 15,0 0-19-15,0 0 5 0,0 0-13 0,0 0 3 16,0 0-8-16,0 0 20 0,0 0-17 0,0-7-10 16,0 7 7-16,0-6-13 0,-4 6-21 15,1 0-9-15,0-1-5 0,1 0-40 0,-2 0 1 16,2 1 9-16,-1-2-123 0,-1 2-137 15,0-3-14-15,2 1 1 0,-1-1 24 0,0 0 2 16,1-1-1-16</inkml:trace>
  <inkml:trace contextRef="#ctx0" brushRef="#br0" timeOffset="1.02794E6">18236 6918 391 0,'0'0'180'0,"0"0"-24"0,0 0-26 16,0 0-11-16,0 0-13 0,0 0 0 0,0 0-22 16,0 0 5-16,0 0-25 0,0 0 17 15,0 0-14-15,0 0 26 0,0 0-50 0,0 0 40 16,0 13-30-16,0-13-4 0,0 0 13 15,0 0-13-15,0 0-14 0,0 0 14 0,0 0 1 16,0 0-12-16,0 0 1 0,0 0 11 0,0 0-24 16,0 0 18-16,0 0-2 0,0 0-8 15,1 16 23-15,19-19-26 0,-12 3 6 0,18-6 16 16,-7 2-1-16,-3 1-34 0,4 0 13 0,-2 0 5 16,0 0 14-16,-3-2-16 0,3 3-10 15,-2-2-3-15,2 3-8 0,-5 0 2 0,0-2 12 16,-3 3-12-16,-2-3 9 0,-1 3 6 15,-2 0-6-15,1 0 15 0,-1-2-12 0,0 2-24 0,0-1 14 16,0 1 7-16,1-2-8 0,-2 1 1 16,0 1 0-16,1 0-14 0,-1 0-7 0,0 0 3 15,-4 0 13-15,0 0-8 0,0 0 0 0,0 0 23 16,0 0-22-16,7 0-5 0,-7 0-7 16,0 0-23-16,0 0-48 0,9-5-54 15,-9 3 12-15,-1-2-236 0,-1 2-31 0,0-3 16 16,-1 1 26-16,0-11 29 0,-1-1 12 0,2-1 0 15</inkml:trace>
  <inkml:trace contextRef="#ctx0" brushRef="#br0" timeOffset="1.02866E6">18242 6025 385 0,'0'0'210'0,"-1"0"-14"0,2 0-17 16,-2 2-19-16,1-2-18 0,0 0-36 0,-1 1 31 15,1-1-21-15,0 0-19 0,0 0-7 0,0 1-12 16,0-1-14-16,0 0 15 0,0-1 7 0,-1 2-4 16,1-1-11-16,0 0-14 0,1 0 10 15,-1-1 5-15,0 2-13 0,0-1-19 0,1 0 2 16,1-1-4-16,1 1 4 0,0 0-8 15,2 0 0-15,2-3 11 0,8 0-8 16,2-2-17-16,0 2 9 0,2 0-2 0,-1-1 9 16,-2-1-23-16,3-1 18 0,1 1 11 0,-2-1-14 15,2 0-17-15,-2 1 5 0,1 1 3 0,-1-2 11 16,2 3 0-16,-3-4-5 0,0 5 2 0,-4 0 8 16,-5-1 8-16,0 1-16 0,-2-1-10 15,2 2 10-15,-3-1-16 0,-1 1 11 0,0-1-6 16,-1 2-8-16,1-1-8 0,-2 1 9 15,3-1 0-15,-2 1 4 0,-1-2-13 0,0 1 10 16,1 0-19-16,-2 1 15 0,2-1 10 0,-1 1-8 16,0-1-33-16,-2 1-6 0,1-2-55 15,-1 0-45-15,0 0 13 0,0 2-249 0,0 0-42 16,0 0 6-16,-14-13 51 0,1 2 9 0,1-1 41 16,-3 1 12-16,3 3 3 0</inkml:trace>
  <inkml:trace contextRef="#ctx0" brushRef="#br0" timeOffset="1.02934E6">18211 5254 367 0,'-1'2'213'0,"-1"-2"-41"16,0 1 0-16,1-1-35 0,-1 0-34 15,1 0-13-15,0 2 9 0,1-2-4 0,1 0-15 16,-2 1-7-16,1-1-23 0,-2 1 34 0,2-1-25 16,-1 0-2-16,-1 0 5 0,3 2-14 15,-1-2-4-15,1 1-5 0,-2-1-13 0,2 0 37 16,-2 0-28-16,2 0 14 0,1 0 0 0,1-1-12 16,2 1-15-16,1-2 15 0,2 1-5 15,10-3-10-15,1 1 12 0,1-3 4 0,-1 4-26 16,1-2 12-16,0 1 3 0,-3-1-2 0,3 0 4 15,0 1-14-15,0-1 14 0,1 0 9 16,-4 1 8-16,-2-2-15 0,-4 3-9 0,0-1-7 16,6 0 19-16,-7 1-4 0,-1 0-13 15,-3 1 12-15,0 0 1 0,1-1-19 16,-3 1-10-16,0 0 0 0,0 0 11 0,-1 0 3 16,0 1-11-16,-1-2 0 0,0 2 14 0,1-1 7 15,-2-1-12-15,-1 2-10 0,2 0-11 0,-2-1-12 16,0 1-47-16,0 0-51 0,0 0 9 15,0 0-278-15,-13-12 27 0,3 3 24 0,-1 1-20 16,-2-4 20-16,2-2 12 0,-2-2 26 0</inkml:trace>
  <inkml:trace contextRef="#ctx0" brushRef="#br0" timeOffset="1.03048E6">18144 4420 356 0,'0'14'131'0,"0"-14"-29"0,0 0-12 0,0 0-13 16,0 0-16-16,0 0-3 0,15 0-5 0,-15 0 15 16,0 0-8-16,30 17-7 0,-24-18 30 0,1 0-16 15,1 1-46-15,6 0 41 0,3 0-17 16,-1 0-1-16,20-10-12 0,-18 7 31 0,1-1 6 15,0 1-25-15,-4-2 3 0,6 2-16 16,-4-1 19-16,0 1-6 0,-3 2 0 0,-5-3-7 16,0 2 16-16,-3-1-6 0,1 2 3 0,-2-1 10 15,0-1-18-15,-2 1-3 0,1 0-1 0,0 0-7 16,-1 1 12-16,1-1-2 0,-4-2-26 16,1 3-8-16,1-1 1 0,-2 2-18 0,0 0-27 15,0 0 2-15,0-6-100 0,-17-11-165 16,7 7 20-16,-5 0 23 0,3-2-77 0,-3-1 17 15,4-1-2-15</inkml:trace>
  <inkml:trace contextRef="#ctx0" brushRef="#br0" timeOffset="1.03111E6">18074 3382 380 0,'1'-1'163'16,"1"1"-22"-16,0-1-67 0,2 0-9 0,0 0 29 15,3 1-11-15,-1-1-11 0,1 1-6 0,8-3-9 16,4 0-7-16,-7 2-6 0,8-3-1 15,0 1 15-15,-3-1-8 0,3-2-7 0,0 5 0 16,-2-5 8-16,2 2-21 0,0-3 6 0,-1 4-33 16,-2-2 28-16,-2 1-7 0,-2 2 3 15,-1 0 5-15,-4-2-11 0,0 1 15 0,1 0-30 16,-3 1 12-16,1-1 0 0,-1 1 1 0,1 1-19 16,-2-2 21-16,-1 0-29 0,1 2 10 15,-1-2-4-15,1 0 22 0,-1 0-4 0,0 2 1 16,-1-1-20-16,0 0 10 0,0 1 0 0,-1 0-14 15,0 0-26-15,0 0 3 0,-1-1-45 16,0-1-37-16,-1 3-94 0,0 0 17 0,0 0-188 16,0 0 7-16</inkml:trace>
  <inkml:trace contextRef="#ctx0" brushRef="#br0" timeOffset="1.03526E6">18304 11403 421 0,'0'0'236'0,"0"0"-33"15,0 0-17-15,0 0-26 0,0 0-21 0,0 0-8 16,0 0-8-16,0 0-14 0,0 0 2 16,0 0-31-16,0 0 0 0,0 0-3 0,0 0 11 15,8-22-9-15,-6 23-7 0,2 1-15 16,0 1 1-16,1-3-5 0,0 3-5 0,10 7-11 16,-6-4 11-16,-3 0-6 0,8 3-2 0,-5 1-6 15,4 2-12-15,0-2 21 0,-1 4-10 16,4-3-6-16,-2 4-2 0,0-2 1 0,2 3 10 15,0 1-15-15,-1-1-2 0,3 1 2 0,-2 3 13 16,0-3-4-16,-3-2-19 0,1 3 0 16,-1-1 13-16,1 0-8 0,-2 0-2 0,-2-2 10 15,0 3 3-15,1-2 12 0,-3 0-12 0,0 0-18 16,-1-3 24-16,-1 1-32 0,-2-1 6 16,-1-3-6-16,-1-1 5 0,2-2 2 0,-1 0 12 15,-1-1-6-15,1 0 4 0,0-1-15 16,-2-3-7-16,2 4 31 0,-2-2-23 0,2 0-4 15,0 0 10-15,-1-1 18 0,-1 1-36 0,2-2-7 16,0 0-30-16,-3-1-26 0,2-1-81 16,0 0 14-16,-2 0-291 0,0 0 32 0,7-10 26 15,-4 4-5-15,8-8 32 0,-3 2 15 16,0-2 5-16</inkml:trace>
  <inkml:trace contextRef="#ctx0" brushRef="#br0" timeOffset="1.03586E6">18951 11356 391 0,'-1'-6'285'0,"-1"3"-42"0,1 0-13 15,1 0-41-15,0 1-19 0,0 0-18 16,0-1-23-16,-1 3-16 0,0 0-12 0,0 0-22 16,0 3-10-16,-3-1 8 0,3-1 0 0,-1 2-18 15,0 1-11-15,0 2 14 0,-6 6-9 16,2 1 6-16,0 2-4 0,-2-1 17 0,4 1-12 16,0 2-14-16,-2-1 19 0,3 1-10 15,-2 1-1-15,0 0 3 0,2 0-24 0,0 1 9 16,-1 1-10-16,2 1 26 0,-1-2-17 15,-1 1-1-15,1 0-7 0,1 2 21 0,0 0-16 16,1 0-13-16,0 2 11 0,-1-1-21 0,-1-2 17 16,-1-1-2-16,-1 4 7 0,1 1-21 0,0-2 4 15,-2-1 7-15,0 4-4 0,0 1 2 16,-3-1-12-16,1-2-15 0,-1 0 12 0,-1-1 15 16,-2-1-13-16,0 0-8 0,-2 0 16 0,1 0-5 15,-3-3 0-15,0-1-10 0,-3-2-4 16,2 1 35-16,-4-2 5 0,0 0 3 0,3-5-10 15,-2 1-4-15,4-2 25 0,0-1 14 0,4-5-2 16,1 1 0-16,3-2-34 0,0 3 32 16,0-5-3-16,3 0-7 0,0 0-5 0,1 0 0 15,4 0 2-15,0 0-24 0,0 0 2 16,-7 0 14-16,7 0-16 0,-7 0-1 0,7 0 7 16,0 0-16-16,-8 0 10 0,0-11-14 0,6 10 11 15,-1-1-35-15,0 1-9 0,2 1 2 16,1-2-103-16,-2 1-49 0,2 0-30 0,0-1-35 15,1 2 22-15,0-2-231 0,1 1-8 0,-1 1-6 16,1 0 32-16,2 0 20 0,0 0 25 0,1-1 36 16,1 1 14-16,1 0 1 0</inkml:trace>
  <inkml:trace contextRef="#ctx0" brushRef="#br0" timeOffset="1.03627E6">18928 12183 244 0,'6'-2'314'0,"-3"-1"-56"16,1 2-34-16,-2-1-14 0,1 2-11 0,-2-2-19 16,2 1-30-16,-1 1-25 0,0 0-9 15,1 0-13-15,0 1 1 0,-1 1-14 0,-1 0 4 16,2 0 1-16,0 2-19 0,-1 2 18 0,0-1-19 15,4 9-5-15,-3-4 21 0,0 0-17 16,-2 1-31-16,-1-11 25 0,0 9-6 0,0 5-4 16,0 2-9-16,0 1-14 0,0-2 0 15,0-2 26-15,0 3-32 0,0-2 19 0,-13 15-22 16,10-13 15-16,1-4-8 0,-1-2-10 0,2-2 8 16,-1-1 10-16,0-1-9 0,1 0 5 0,1 0 0 15,-1-1-14-15,0-1 4 0,-1 0-19 16,2 0 7-16,-1 0-1 0,1 1-5 0,-1-1 2 15,-1-2 15-15,2 2-14 0,0-3-22 16,-1 2 29-16,1-2-14 0,-1 0-23 0,0 0-57 16,0-1-26-16,-1-2-78 0,2 1 17 15,-2-2-274-15,2-1 10 0,-1-2 22 0,-1-10 8 16,1-4 24-16,1 10 24 0,0-6 12 16,0-5 3-16</inkml:trace>
  <inkml:trace contextRef="#ctx0" brushRef="#br0" timeOffset="1.03652E6">18960 12040 282 0,'-3'-7'317'16,"0"0"-67"-16,1 4-35 0,2-1-29 0,-1 1-5 16,0 2-31-16,1-2-13 0,-1 0-36 0,0 2-31 15,1 1-52-15,0-2-62 0,0 2 5 0,-1-3-180 16,1 3-132-16,0-2 36 0,1 1 26 15,0-2-16-15</inkml:trace>
  <inkml:trace contextRef="#ctx0" brushRef="#br0" timeOffset="1.03677E6">19432 11762 251 0,'1'0'288'0,"1"0"-27"0,0-1-36 0,2 1-18 15,-1 0-21-15,2 1-28 0,1-1 7 16,1 0-40-16,-2 2-12 0,2-4-15 15,2 4 6-15,1-2-4 0,5 0-28 0,1 0 8 16,0 0-27-16,1 0-6 0,-3 0-2 0,0 0-8 16,-2 0 4-16,-1 0-39 0,-3 0-41 15,-1 0-57-15,-7 0 6 0,7 0-302 16,-7 0 21-16,0 0 26 0,0 0 21 0,9 5 14 16,-11-3 2-16</inkml:trace>
  <inkml:trace contextRef="#ctx0" brushRef="#br0" timeOffset="1.03716E6">19441 11983 474 0,'2'0'270'15,"1"2"-17"-15,1-2-17 0,1 1-38 0,1-1-30 16,1 0-24-16,1-1-13 0,3 1-12 0,4 0-15 15,2 0-13-15,2 0-13 0,1 0-2 16,0 0-20-16,-2 0 3 0,-2 0 17 0,20-10-8 16,-22 6-21-16,-6 4 8 0,1 0-8 0,0 0-17 15,0 0 5-15,-2 0 27 0,0 0-38 16,-7 0 31-16,8 0-15 0,0 0 13 0,-8 0-22 16,8 0 7-16,-8 0-18 0,8 0-16 0,-8 0 14 15,8 0 13-15,-8 0-20 0,8 0 8 16,-8 0-15-16,7 0-1 0,-7 0 15 0,0 0-22 15,7 0 21-15,-7 0 2 0,0 0 13 16,0 0-8-16,7 0-20 0,-7 0 0 0,0 0 24 16,0 0-30-16,0 0-3 0,0 0-11 0,0 0-40 15,13-9-63-15,-15 7 12 0,0-1-215 16,-3-1-73-16,-2-6-10 0,2-5 28 0,-3 2 45 16,-2-1-11-16,1-2 9 0,0-3-8 15</inkml:trace>
  <inkml:trace contextRef="#ctx0" brushRef="#br0" timeOffset="1.04027E6">18416 5486 251 0,'0'0'185'0,"0"0"-33"0,0 0-21 16,-13 0-5-16,13 0-42 0,0 0 23 0,0 0-2 16,-25-23 8-16,22 21-52 0,0 2 4 0,0 0 3 15,0 0-20-15,0 0-5 0,1 0 20 16,-1-1-12-16,1 2-15 0,-1-1-9 0,1 0 19 16,0 0-17-16,2 0-27 0,0 0 13 15,0 0 7-15,0 0-7 0,0 0 2 0,0 0 3 16,-7 0-20-16,7 0 9 0,0 0 24 0,0 0-28 15,0 0 0-15,0 0 13 0,-12 3-10 16,12-2 9-16,2 0-11 0,-1 0 6 0,1-1 26 16,1 1-18-16,1-1-1 0,2 2 6 15,-2-1-5-15,3-1 6 0,-1-1-6 0,1 1-5 16,-1 0 3-16,-6 0-10 0,0 0 6 0,8 0 1 16,-8 0 9-16,8 0-25 0,-8 0 24 0,8 0-17 15,-8 0 13-15,0 0-5 0,0 0 3 16,11 2 12-16,-13-1-11 0,-3 0-10 0,-1 1 1 15,-8 4-10-15,2-3 8 0,-5 1 0 0,-1 1 6 16,6-2 7-16,-7 1-8 0,2 0 0 16,0-2-18-16,1 2-4 0,-4 2 12 0,8-3 21 15,2-1-20-15,1 3 4 0,2-4-8 16,1 0 7-16,2 1-9 0,-1-1 11 0,0-1-1 16,3 2-10-16,0-1 4 0,1-1 10 0,1 0-1 15,0 0-3-15,5 0 4 0,0-1-3 0,2-1 13 16,9-2-16-16,6 1 11 0,-1 0 1 15,-2 1 0-15,2-2 7 0,-4 1-16 16,1 0 14-16,-3 0-13 0,-4 1-5 0,-2 0 2 16,-2 2-15-16,1 0 27 0,-3-1-2 0,-1 0-8 15,0 0 11-15,-4 1-18 0,0 0 13 16,0 0-14-16,0 0-2 0,7 0-1 0,-7 0 4 16,8 0 5-16,-10 3 7 0,-2-2-6 15,-2 0-4-15,1 3 16 0,-8 1-12 0,-2 1 10 16,-1-1 1-16,-1 1-11 0,3 2-14 15,3-5-1-15,2 0 6 0,2-1 1 0,1-1 21 16,-1 3-6-16,3-3-19 0,0 0-4 16,2-1 7-16,1 3 5 0,1-3-14 15,6-1 7-15,-2 0 20 0,13-1-14 0,3-4-4 16,2 2-5-16,3-3 10 0,2 1-15 0,1 1 18 16,-4-2-1-16,0 2 13 0,1 1 0 15,-4-1 2-15,-3 1-7 0,-6 1-10 0,-1 1 0 16,-2 1 5-16,-2-1-3 0,-2 2 4 0,-2-3 18 15,1 3-22-15,-3 0-6 0,-1 0 20 16,-3 1-7-16,-1 1-9 0,-10 3-7 16,-2-1 16-16,1-1 6 0,-2 0-10 0,0 1-8 0,0-1 4 15,-3 2 12-15,3-1-19 0,-1 1 1 16,0-2 19-16,3 1-27 0,4 0 12 0,2-1 14 16,1-2-4-16,3 1-1 0,0 1-5 15,2-3-16-15,2 2 6 0,-2-2 6 0,3 0 8 16,0 0-30-16,6-2 16 0,0 1-3 0,-1-1-7 15,12-1 6-15,-2-3 7 0,3 2 4 0,-4-1 7 16,2-2 1-16,-4 4-3 0,-3 1-1 16,-3 0 0-16,1 0 8 0,-2 1 9 0,-2 0 3 15,-1-1-21-15,2 1 9 0,-1-1 7 16,-1 1 9-16,0 1-21 0,0 0 1 0,-2 0 7 0,-2-1 4 16,0 2-9-16,0-1-7 0,-2 0-5 15,1 1 15-15,-2 0-11 0,1 1 8 16,0 0-5-16,-2-1 8 0,0 0-17 0,2 1 7 15,-1-1 1-15,0 1 6 0,0-1 2 16,0 1-24-16,1-1 15 0,0 1-2 0,1-1 1 16,1-1-15-16,-1 2 13 0,1-1 9 15,-2 0-2-15,2 0 2 0,0-1-10 0,-2 1-19 0,2 0 23 16,0 0-1-16,0-1 1 0,0 1-19 16,2 1 27-16,-1-2-24 0,0 1 26 0,1-1-29 15,0 0 35-15,0 0-24 0,0 0 6 16,0 0-12-16,0 0 5 0,0 0-3 0,0 0 17 15,0 0-12-15,0 0-2 0,0 0 16 0,0 0-12 16,0 0-16-16,0 0-24 0,-7 0-16 16,7 0-23-16,0 0-56 0,0 0 11 0,-6 0-204 15,-4-12-90-15,4 0 19 0,0-1 25 0,0 0 43 16,-1-5 1-16,1-2 11 0</inkml:trace>
  <inkml:trace contextRef="#ctx0" brushRef="#br0" timeOffset="1.0433E6">18304 4489 406 0,'0'0'81'16,"-14"0"9"-16,14 14-18 0,0-14-9 0,0 0-7 16,0 0-6-16,-14 0 28 0,-2 27 17 0,15-25-38 15,0 1 38-15,2-2-29 0,0 2 8 16,1-2-2-16,1 0 29 0,1 0-31 0,1-1 1 16,1 0 3-16,0-1-22 0,0-1 5 15,0 1 0-15,1 1-14 0,12-9 17 0,-12 3-6 16,4-3 6-16,-2 4-1 0,-5-1-6 15,2 1-28-15,-3-2 27 0,-1 2-2 0,-1 1-13 16,1 1-10-16,-2 3-2 0,0 0 26 0,0 0-15 16,0 0-23-16,-16-8 19 0,9 7 5 0,-1 2-26 15,-10 2-8-15,11-3 8 0,-18 10 16 0,8-4-12 16,2-3-9-16,1 3 2 0,5-2-4 16,3 0 17-16,0 2-22 0,1-3 11 15,2 1-15-15,3-2-1 0,-1-1 14 16,1 1-13-16,0-2-7 0,0 0 15 0,0 0 13 15,11 3-24-15,-8-3 34 0,2 0-17 0,-1-1 6 16,-2 0-1-16,-1 0 12 0,3 2 11 16,-2-2-17-16,0 1-7 0,0 0 5 15,0 0-10-15,-1 1-2 0,0 0-2 0,-2 1-20 16,-1 1-16-16,-1-1-65 0,-1 2 9 0,-6 6-326 16,0 1 28-16,3-4 12 0,1 0 41 15,1 0 16-15,-5 3 5 0</inkml:trace>
  <inkml:trace contextRef="#ctx0" brushRef="#br0" timeOffset="1.0447E6">20944 11267 422 0,'0'-14'221'0,"0"14"-16"16,0 0-36-16,14 0 3 0,-14 0-10 15,0 0-22-15,0-14 15 0,22 0-27 0,-20 11-27 16,-1 2-12-16,-1-1 5 0,-2 2-1 16,-1-1-23-16,-1 1-8 0,-3-1 12 0,-1 2-30 15,-13-4 18-15,8 3-16 0,-6 0-15 16,-4 0 14-16,-1 0-19 0,-26 11 2 0,25-8-11 15,-5 0-3-15,7 0 16 0,2-1-27 0,2 1 11 16,-1 1-2-16,6-3-11 0,1 0 24 16,13-1-20-16,-8 0 8 0,0 0-16 0,2 0-1 15,6 0 13-15,-8 0 5 0,8 0-10 16,-7 0-5-16,7 0-10 0,-7 0 25 16,7 0-14-16,0 0 2 0,0 0 0 0,0 0 2 15,-7 0 15-15,7 0-7 0,-6 10-12 0,10-7 2 16,-2 0-4-16,0 0 18 0,1 0-1 0,1 1-24 15,-2 2 24-15,4 8-10 0,-1 2-12 16,1 1 18-16,-4 1-30 0,1 3 16 0,-1 0-10 16,-2-10 9-16,0 7 7 0,0 5-6 15,0 1 0-15,0 2 0 0,-15 30 3 0,11-28 4 16,-1 1-6-16,-1-3 2 0,1 1-1 0,-2 1-10 16,3-1 13-16,-1-1 14 0,2-2-11 15,0 1-10-15,-2-7 8 0,4 2-1 16,0-2-12-16,0 1 26 0,0-6-10 0,1-13 1 15,0 11 4-15,0 1-14 0,0 2 26 0,0-3-12 16,0 0 13-16,18 12 5 0,-12-11-8 16,1-5-2-16,0-1 11 0,4 3-10 0,-4-5 6 15,4-1-12-15,-2 0 12 0,1-1 9 16,0-1-26-16,-10-1 7 0,8 0 0 0,-1 0-11 16,2 0 18-16,-2 0-2 0,0 0-37 0,0 0-27 15,-1 0-49-15,-6 0-18 0,8 0 12 0,1-16-239 16,-7 10-65-16,-1 0 28 0,-1-1 23 15,0-2 16-15,0-4 8 0,0-2 30 0</inkml:trace>
  <inkml:trace contextRef="#ctx0" brushRef="#br0" timeOffset="1.04493E6">20573 11772 342 0,'-3'-3'261'0,"1"-1"-41"0,-1 1-18 0,1-1-27 15,1 0-30-15,1 1-9 0,1 0-13 16,1 0 3-16,2 0-13 0,8-5-12 0,3 2-34 16,2-1-2-16,2 4-10 0,3-6 5 0,-1 4-16 15,4 1 10-15,1-2-10 0,0 1-21 16,3 3-27-16,-1-2-57 0,3-1 7 16,-8-2-163-16,0 0-131 0,-1 1-10 0,0-3 22 15,-2-4 13-15,0 2 19 0</inkml:trace>
  <inkml:trace contextRef="#ctx0" brushRef="#br0" timeOffset="1.04529E6">21297 11292 389 0,'0'-3'213'0,"-2"-1"-45"16,2 1 10-16,-2 1-41 0,-1 1-11 0,0 3-13 15,-2 0-11-15,-6 8-2 0,-2 2-13 16,1 2-16-16,-3 2 8 0,2 2-20 0,1 4 9 16,-2-1-6-16,2 2-19 0,1 1 20 15,0 0-11-15,1 1 6 0,-3 1-4 0,4 0-5 16,1 2-8-16,2 0 13 0,1 0-23 0,-1-2 7 16,2 3-1-16,1 0 2 0,1 2-8 15,2-3-11-15,0-2 0 0,0-12 1 0,0 5-5 0,11 26 8 16,-5-22-4-16,2 0-11 0,1-3 4 15,2 1 0-15,5-5-3 0,-4 2 6 16,3-2 0-16,-2-3-19 0,3-1 28 16,-3-1-33-16,2-1-32 0,-2-3-42 0,-4-1 7 15,1-5-163-15,-2 1-122 0,-8-2-8 0,7 0 6 16,-1 0 64-16,17-18 13 0,-8 3 2 16</inkml:trace>
  <inkml:trace contextRef="#ctx0" brushRef="#br0" timeOffset="1.04559E6">21425 11412 445 0,'-4'-13'254'0,"1"3"-16"0,0 1-10 0,-1 2-39 16,3 2-8-16,1 1-39 0,0 0-16 15,0 1-14-15,0 3-23 0,0 0 19 0,6 0-33 0,-1 1 14 16,-1 2-11-16,9 5-21 0,1 1-9 15,-2 2-1-15,1 4-15 0,1 2 12 0,0 1-4 16,2 3-12-16,-3-3 17 0,4 3-11 16,-3-2-8-16,3-1 22 0,-2 0-33 0,1 2 8 15,0 0 13-15,-2-2-9 0,2 3-5 0,0-3-5 16,-2 3 10-16,4-1-22 0,-6-3-3 16,2 0 29-16,-5 0-25 0,1-2 15 0,-1 0-17 15,-1 1 2-15,-4-7-28 0,1 0-44 16,-3-1-16-16,-1-4-46 0,0 0 10 0,-1-4-227 15,0 0 25-15,0 0 23 0,-3 3-41 16,3-5 31-16,-1-2 15 0,3-1 7 0</inkml:trace>
  <inkml:trace contextRef="#ctx0" brushRef="#br0" timeOffset="1.04594E6">21931 11414 272 0,'1'-8'317'0,"-1"1"-54"0,2 1-39 15,-1 2-4-15,-2-1-55 0,2 2 5 0,-2 0-36 16,1 3-13-16,-1 1-23 0,-1 1-14 0,-1 3-4 16,0 0-3-16,-5 13-1 0,-5 4-6 15,2 0-3-15,-4 1-25 0,-2 2 13 0,-2 2-16 16,1 4 0-16,-2-3-7 0,-2-1-5 0,0 2 12 16,1 3-28-16,-2-2 11 0,3 1-4 15,0-2-10-15,1-2 17 0,3-3 4 0,-1 4 1 16,2-4-12-16,2-1-6 0,0 0 0 15,-1-2-7-15,5 0 18 0,2-1-6 0,-2-5-4 16,0 2-12-16,2-2 11 0,-1-1-13 16,3-5 6-16,1-2-17 0,1 0 5 0,1-2 5 15,0-1 8-15,1 0-14 0,0 0 3 16,0-3-47-16,0 2-38 0,1-1-37 0,0-2 12 16,4-1 10-16,0-2 9 0,2 1 11 0,10-7 6 15,0 0-304-15,2-2 15 0,8 3 27 16,-4-6 38-16,9 3-12 0</inkml:trace>
  <inkml:trace contextRef="#ctx0" brushRef="#br0" timeOffset="1.04692E6">22408 11369 610 0,'0'-13'208'0,"0"13"-48"0,0 0-12 0,0 0-29 16,0-13-14-16,4-4 1 0,-5 16-12 15,-2 1-8-15,1-2-19 0,-1 4-15 0,-1-1 8 16,1 4 4-16,-6 5-19 0,1 2-7 0,0 2 2 15,0 1 5-15,-1 3-10 0,-1 0-4 0,4 6 19 16,-2-1-1-16,0 4 0 0,0-1-17 16,0 0 0-16,-3 1-15 0,3 2 12 15,-3-1-6-15,1 4 16 0,-1-3-28 0,0 0 33 16,-2 0-22-16,3 0 8 0,-2 3-20 16,2-1 8-16,1 1 9 0,-1-4-1 0,-1-1-1 15,2 0-8-15,-1-2-15 0,1 1 24 0,-1-2-29 16,-1-2 27-16,1-2-13 0,-2 1 6 0,2-1-6 15,3-3 6-15,1-4-12 16,-2-1 13-16,3-3-15 0,2-1-14 0,0-2 12 16,-1-1 13-16,2-1-10 0,2 0-2 0,-1-2 3 15,1 0-1-15,-1 0 10 0,1-1-45 16,2-3-45-16,0 2 7 0,2-3-140 0,8-6-114 16,-3-4-41-16,2 1 23 0,2-5 25 0,2-1 14 15,1-3-46-15</inkml:trace>
  <inkml:trace contextRef="#ctx0" brushRef="#br0" timeOffset="1.04728E6">22610 11647 309 0,'3'-3'301'15,"-1"1"-28"-15,0-3-54 0,0 2-9 16,1 2-34-16,-2-3-35 0,0 3-16 0,1-1-4 16,1 2-1-16,0 0-41 0,1 2-1 0,-1 1-4 15,7 9-8-15,0-2-17 0,1 2 3 16,0 2 1-16,3 1 1 0,-3 0-28 0,-1 4 25 16,1-2-17-16,-1 0-13 0,1 0 16 15,1 0 0-15,-2-1-17 0,2 2 4 0,-3-1-8 16,0 0 2-16,1 0 8 0,-2-4-13 15,1 2 0-15,-4 2-4 0,4-4-9 0,-5-2 9 16,4 3 4-16,-5-3 6 0,3 3-9 0,2-2 4 16,-1-1-18-16,-1-2 6 0,-2-2 1 15,-1 0-36-15,1-2-26 0,-3-2-7 0,1 0 6 16,-2-3-174-16,3 0-171 0,-3 0 19 16,0 0 27-16,0 0 22 0,4-11 11 0,-2 4 17 15</inkml:trace>
  <inkml:trace contextRef="#ctx0" brushRef="#br0" timeOffset="1.04755E6">22902 11693 262 0,'-5'-6'277'0,"1"3"-37"0,2-1-57 0,-1 2-10 16,0 0-27-16,0 1-2 0,-1 1-43 15,0 3 10-15,-2 0-24 0,-7 5-1 16,1 6-13-16,-3-3 6 0,2 1 1 0,-1 5-33 15,-2 0 11-15,-1 1-4 0,1-1-12 0,-3 2 2 16,0-4-11-16,-1 4 4 0,0 2 3 0,-2 0-20 16,-3 1-5-16,3-1 10 0,0-1-20 0,-1 0 14 15,0 0 0-15,3-1-10 0,1-2-5 16,-1 3-48-16,0-3-12 0,5 0 5 16,-2-4-296-16,6-5-30 0,4 0 32 15,1-4 30-15,4-1 5 0,3-4-7 0</inkml:trace>
  <inkml:trace contextRef="#ctx0" brushRef="#br0" timeOffset="1.04817E6">23070 11326 210 0,'1'-1'246'0,"0"-2"-78"0,1 2-3 15,0 1-25-15,0 1 3 0,1 0-23 0,2 2-13 16,6 5-16-16,-1 5 9 0,1 1-10 0,0 0 7 15,0 4-8-15,-1 3-20 0,0 0 2 16,0 3-28-16,-1 2 30 0,-1 1-1 0,1 0-25 16,-2-2-7-16,0 2 6 0,-2 0-14 15,-1-1 9-15,0 5 7 0,0 2-26 0,-1-4 18 16,-1 1-17-16,-1-2-12 0,-1-12 20 16,0 6-29-16,0 4 21 0,0 1-6 0,-11 28-5 15,5-28 3-15,-1-1 3 0,-1 1-4 0,0-5 11 16,-5 0-1-16,-1 0-8 0,0 1-19 15,-4-1 12-15,2-1 13 0,-3-2-7 16,1 0-10-16,1-1 7 0,-3-2-10 16,2-2 16-16,0 0 15 0,6-1-18 0,-2-1 20 15,1-4 4-15,0 0-1 0,6-2 8 0,-1-1-17 16,4-2 7-16,0 0 7 0,1 0-10 0,-2-2 16 16,2 0 7-16,1 2-2 0,0-2-11 15,0 1 23-15,1-2-18 0,-1 1 6 0,0-1-3 16,1 2-21-16,0-2 8 0,1 0-13 15,0 0 2-15,0 0-19 0,0 0 12 0,0 0 17 16,0 0 8-16,0 0-38 0,-4-3-3 0,4 3 15 16,-1 0-17-16,0-1-2 0,1 0-21 0,0 0-41 15,1-2-50-15,-1 2-31 0,-1 0-35 16,0-4 16-16,1 3-275 0,1-2 25 0,0 0 27 16,0-1 24-16,1 0 21 0,0-1 42 15,3-9-25-15</inkml:trace>
  <inkml:trace contextRef="#ctx0" brushRef="#br0" timeOffset="1.05085E6">23504 11726 226 0,'0'0'207'0,"-13"0"-30"16,13 0-15-16,0 0-22 0,0 0 9 0,0 0-46 15,-14 0 11-15,-1 21-9 0,13-20-47 16,0 1 15-16,0-2-3 0,1 1-17 0,-1 1 20 16,0-2-8-16,2 1 7 0,-2 1-6 0,1 0-12 15,1-1-4-15,0 1 24 0,1-1-26 16,0 1 20-16,0-1-34 0,2 0 16 0,1 0-6 16,-1 1-7-16,3-1-4 0,1 0-4 15,14 4 6-15,-5-5 2 0,3 2-29 0,0 1 12 16,0-3-12-16,2 2 30 0,-2-2-2 0,0 0-28 15,-4 0 9-15,-2 0-5 0,-4 0-7 16,6 0 15-16,-2 0-14 0,-1 0 4 16,-1 0 31-16,-2 0-13 0,-1 0 8 15,-1 0-15-15,-7 0 2 0,6 0-9 0,-6 0 0 16,7 0-9-16,-7 0 10 0,7 0 14 0,-7 0-21 16,0 0 0-16,9 0 12 0,-9 0 2 0,0 0-25 15,0 0-36-15,0 0-37 0,0 0 7 16,8 9-207-16,-10-9 25 0,1 0-163 0,2-1 26 15,0 0 84-15,1 0 16 0,0-3 11 16</inkml:trace>
  <inkml:trace contextRef="#ctx0" brushRef="#br0" timeOffset="1.05222E6">24361 11622 477 0,'0'0'195'0,"0"0"-46"0,0 0-32 0,0 0 16 16,-15 0-29-16,-6 21 7 0,14-21-14 0,1 0 1 16,0 1-14-16,1-1-23 0,5 0 37 15,0 0-5-15,-9 0-7 0,2 0-12 0,7 0 5 16,-9 0 6-16,2 0 0 0,-12-13-11 0,11 8 13 16,0-1-6-16,4 1-31 0,-2-1 5 15,3 1 20-15,2 0-30 0,0-1-3 0,1 6-2 16,0-6-7-16,0 0 9 0,12-13-17 15,-3 7 8-15,-2-1-15 0,5 4-4 0,0 1 1 0,-4 2 3 16,6-2-7-16,-5 5 11 0,1 1-21 16,2 2 11-16,-12 0-14 0,13 0 25 15,1 0-22-15,-2 0 4 0,9 14-2 0,-9-5 11 16,-2 1 11-16,2 2-29 0,-4 0 28 0,0 2-27 16,-5 3 18-16,0-5-6 0,2 4-15 15,-5-2 6-15,0-6 4 0,0 3-6 0,0 5 13 0,0 1-24 16,-15 17 0-16,13-18 27 0,-6 1-25 15,0-1 24-15,1 0-25 0,-3-2 11 16,1 1 15-16,3-2-11 0,0-3-6 0,0-4 14 16,3 2 8-16,-1-1-19 0,2-1-3 15,0-1 16-15,2 0-22 0,0-1 2 0,-1 0 3 16,1-4 9-16,0 0 18 0,0 7-11 0,21 8 10 16,-9-10-33-16,5 1 5 0,0-2 4 0,6-1 20 15,-3-2-8-15,3 1-1 0,0-2-1 16,-11 0-18-16,7 0 7 0,3 0-12 0,-1 0 16 15,1 0 15-15,0 0-5 0,-2 0-8 0,-1 0-20 16,-3 0 8-16,-3 0-2 0,-2 0 4 16,0 0 9-16,-2 0-6 0,0 0 13 0,-4 0 9 15,2 0-17-15,0 0-8 0,-7 0 20 0,9 0 3 16,-2 0-20-16,0 0-3 0,-7 0 3 0,8 0-6 16,-8 0-10-16,7 0-15 0,-7 0-19 15,8 0-15-15,-8 0-44 0,0 0 10 0,0 0-153 16,10-8-138-16,-11 3 12 0,0 1 23 15,-2 0 26-15,-2-14 50 0,1 0 8 0</inkml:trace>
  <inkml:trace contextRef="#ctx0" brushRef="#br0" timeOffset="1.06982E6">22936 11903 383 0,'0'0'237'0,"0"0"-30"16,0 0-13-16,0 0-35 0,0 0-43 15,0 0 10-15,0 0-26 0,0 0-5 0,0 0-12 16,0 0-1-16,0 0 0 0,0 0-22 15,0 0 14-15,0 0-4 0,0 0-17 0,0 0 1 16,0 0 16-16,-16 25-22 0,16-20 1 0,0-1-9 16,1 0 8-16,-3 1 2 0,2 2 10 15,0-7-24-15,0 7-1 0,0-1-5 0,0 6-8 16,0 1 5-16,0-1 7 0,0 0 8 16,-8 16-21-16,3-13 7 0,4-2 5 0,-1-1 1 15,1-1-19-15,0-2 8 0,-4 7-6 0,4-1 6 16,1-4-13-16,0-3-6 0,0-8 17 15,0 9-16-15,0-3 3 0,0 1-15 0,0-1 28 16,0-6 3-16,0 8-29 0,0-8 5 0,0 8 18 16,0-8-24-16,0 7 21 0,0-7 1 15,0 8 3-15,0-8-14 0,0 0-10 0,12 13-6 16,-8-12 12-16,1-1 2 0,0-1-40 0,1 1-11 16,1-3-37-16,0 3-33 0,19-14 10 15,-11 1-165-15,-2 2-94 0,-1-2 25 0,1-2 24 16,-2 0-8-16,-2 3 16 0,0-5-12 15</inkml:trace>
  <inkml:trace contextRef="#ctx0" brushRef="#br0" timeOffset="1.07008E6">22977 11862 310 0,'-2'-4'246'16,"-2"1"3"-16,3 1-54 0,0 0-12 0,0 1 4 15,0-2-11-15,0 1-42 0,0 1-9 0,0-2 2 16,0 3-29-16,0-1 2 0,1-2-18 16,0 3-11-16,-1-1-8 0,0-1-4 0,1 1 0 15,0 1 0-15,0-2-14 0,-2 0 3 0,1 1-10 16,2 1 2-16,-1 0-5 0,-1 0-2 16,1-2-6-16,0 2-11 0,0-1-12 0,-1 0-22 15,1-1-51-15,0 1 10 0,1-1-194 0,-1-1-153 16,0 3 35-16,0 0 25 0,0-7-31 15,0 7 7-15,12-17 62 0</inkml:trace>
  <inkml:trace contextRef="#ctx0" brushRef="#br0" timeOffset="1.07117E6">27510 13912 397 0,'0'0'199'0,"0"0"-14"0,0 0-9 16,0 0-34-16,0 14 9 0,0-14-11 0,23 22 6 15,-22-17-24-15,-1 1-10 0,1-1-4 16,-1 1 1-16,0 1-37 0,0-1 6 16,0-6 7-16,0 0-22 0,0 7-13 0,0 0 5 15,0 0-4-15,0 0-4 0,0 0-6 16,0-1 17-16,0 0-42 0,0 0 19 15,0 1 3-15,0-7-9 0,18 23-1 0,-10-12-10 16,-1-3-4-16,-1-2 5 0,-3-1-14 0,2-2 18 16,-1 0-25-16,1-2-4 0,-1-1-32 15,-1 0-22-15,-3 0-22 0,0 0 9 16,8 0-91-16,-1 0-34 0,3-12-107 0,0-1-50 16,0-1 25-16,1-1 18 0,0-1 10 0</inkml:trace>
  <inkml:trace contextRef="#ctx0" brushRef="#br0" timeOffset="1.07141E6">27652 13865 500 0,'-2'-3'102'0,"0"0"-81"16,-6-11-157-16</inkml:trace>
  <inkml:trace contextRef="#ctx0" brushRef="#br0" timeOffset="1.07219E6">30755 11031 299 0,'0'-13'272'0,"13"13"-69"16,-13 0-11-16,0 0-32 0,0 0-18 15,0-15-19-15,0 15 1 0,17-16 4 0,-16 14-41 16,-2 1-2-16,0-1-18 0,1 4-4 16,-1-1-1-16,-1 3-12 0,0-3 1 0,0 4 2 15,-1 0-19-15,-3 9 6 0,-3 0 12 0,-1 1-9 16,3-1-18-16,-1 2 14 0,3 1 1 15,0-8-16-15,-2 6 8 0,4-5-7 0,1 0 16 16,-1-1-21-16,0-2 15 0,3 1-19 16,-1-2-2-16,0 1-1 0,1-2-2 0,0 1 16 15,0-1-12-15,0-5-11 0,0 0 2 0,0 8 6 16,0-2 0-16,0-6-29 0,0 6-18 16,0-6-23-16,0 0-52 0,0 0 10 0,11 11-210 15,-8-15-81-15,6-7 19 0,0-2 24 16,-5-1 12-16,5-6 48 0</inkml:trace>
  <inkml:trace contextRef="#ctx0" brushRef="#br0" timeOffset="1.07242E6">30827 10867 310 0,'-1'-3'264'0,"0"-1"-59"0,1 1-12 16,-2 1-28-16,1 0-16 0,1 0-22 15,-1 0-12-15,0 2-25 0,0-2-7 0,1 1-9 16,0 1-45-16,2-1-3 0,-2 0-154 16,1 0-164-16,0-1 20 0,-3 1-99 0,2-2 1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5T04:05:34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4123 2048 360 0,'0'0'197'0,"0"0"-35"0,0-15-12 16,-15 15-22-16,0-20-26 0,13 15 28 0,1 2-15 15,-1-2-6-15,0 0-31 0,0 1-8 16,2 1 14-16,-1 0 6 0,0 0-16 0,-2 0 2 16,2 0 0-16,0 1-33 0,1-1 2 15,-2 2-10-15,1-2 20 0,1 0-10 0,-2 2-8 16,0-1 0-16,1 0 0 0,0 0 10 15,0 2 4-15,1 0 2 0,0 0-4 16,0 0-9-16,0 0 8 0,0 0-6 0,0 0 9 16,0 0-10-16,0 0-5 0,0 0 10 0,0 0-16 15,0 0 8-15,0 0 9 0,0-7-12 16,0 7-13-16,1-6-1 0,0 6 1 0,2 0-1 16,-1 0-10-16,1 1 16 0,-2 0-15 0,3-1 18 15,0 2-8-15,0-1-12 0,1 1 7 16,1 1-21-16,9 3 24 0,-2-1-8 0,-2 0-19 15,3 0 10-15,0 2-5 0,0 0 3 16,-5-1 1-16,3 1 0 0,4 4 2 0,-3-3 2 16,0 0-5-16,0 1 8 0,0-1-4 15,-5 3-5-15,3-1 25 0,1 1-20 0,-1 3-4 16,-2-3 4-16,0 3 2 0,0-3-10 0,-2 0 2 16,3 0 0-16,-1 2 17 0,-1-3-14 0,-1 0 10 15,2 2-2-15,-3-2 0 0,2 0-12 16,-2-2 0-16,-2 1-5 0,2-2 8 0,-3 0-1 15,1-1 16-15,0-1-14 0,-1 1-1 0,8 4 2 16,0-1-12-16,-4-1 24 0,-1-2-25 16,-1 0 9-16,0-1 7 0,1 1 0 0,-2-3 6 15,0 1-12-15,-1-3-12 0,2 4 19 0,-2-3 1 16,1 2 0-16,1-1-6 0,-2 0 6 16,2 0-13-16,-3 0 9 0,2-1 6 0,0 1-12 15,0 0 16-15,-1-1-6 0,3 1-5 16,-2-2 10-16,0 3-5 0,-1-3-4 0,3 0-5 15,-1-1 16-15,0 0-14 0,1 0 1 0,-6 0-20 16,0 0-30-16,8 0-27 0,-2 0-11 16,-6 0-45-16,9 0 11 0,-1 0-102 0,9-18-64 15,-8 8-112-15,-1 1 26 0,-3 3 24 16,1-7 14-16,2 1 12 0,-4 3-5 0</inkml:trace>
  <inkml:trace contextRef="#ctx0" brushRef="#br0" timeOffset="687.3685">4685 1977 291 0,'-1'-7'262'0,"-1"1"-43"16,1 1-14-16,0 0-17 0,0-1-15 15,1 2-13-15,-1-1-8 0,0 0-4 0,1 1-19 16,0 4-12-16,0 0-30 0,-3-11 9 16,2 6-8-16,1 3-16 0,0 0-10 0,0 2-9 15,0 0 7-15,0 0-24 0,0 0 16 0,0 0-22 16,0 0 8-16,0-6-12 0,1 9-10 16,0-3 10-16,-1 3 4 0,2 1-19 0,-1 1-7 15,0 0-4-15,1 1 14 0,1 9 4 0,-1-2 5 16,0-1-11-16,0-2 12 0,0 8-29 15,0 3 1-15,0-5 20 0,4 1 8 16,-6 1-19-16,1-3-4 0,0 5 4 0,1-2 12 16,0 0-8-16,0-2 4 0,-1 2 6 0,-1 1-4 15,2-2-13-15,-2 0 15 0,1-1-4 16,1 0-3-16,-1-2 6 0,2 6-6 0,-3-6-4 16,3 4 12-16,-2 2-18 0,0-2 19 0,-1-11-21 15,0 7 15-15,0 3-9 0,0 2 3 16,0 1 1-16,0 0 9 0,0 0-27 0,0-2 17 15,0 2-10-15,0-1-6 0,0 0 1 0,0 1 3 16,-8 20 4-16,4-21 14 0,0-2-26 16,1 1 17-16,-3-1-1 0,0 2-5 0,-1-5 10 15,0 4 13-15,1-3-21 0,-4 0 16 0,0-1-23 16,0-1-2-16,-4 3 10 0,1-4 19 16,-3-1-3-16,4 2-20 0,-2-5 19 0,-1 1 10 15,-1-1-6-15,-1 0 4 0,3-3 0 16,1-2 9-16,-2 2-9 0,-3-1 0 0,7-1 21 15,0-2-16-15,2-1 7 0,3 1 22 16,0 0-9-16,0-1-9 0,1 1 9 0,0-1-22 16,5 0 30-16,0 0-35 0,-8 0 10 0,2 0-9 15,6 0-17-15,-8 0 25 0,8 0-17 16,-8 0-1-16,8 0-3 0,0 0 0 0,-8 0 15 0,8 0 21 16,0 0-51-16,-7 0-47 0,7 0-23 15,-7 0-27-15,7 0-50 0,0 0-28 0,-8 0 17 16,-1-13-270-16,7 10 31 0,1 1 30 15,1-2-11-15,1 1 21 0,0 0 23 0,1-1 14 16,1 2 34-16</inkml:trace>
  <inkml:trace contextRef="#ctx0" brushRef="#br0" timeOffset="1216.2347">4846 2726 560 0,'2'-5'293'0,"2"3"-14"0,-2 0-13 16,1-1-11-16,0 1-64 0,2-1 13 0,-4 1-50 15,2 1-21-15,-1-1 10 0,1 0-10 16,-1 2-33-16,-2-3-2 0,2 2 10 0,0 1-33 15,1 0-13-15,-2 0 2 0,3 1-5 0,-3 1-15 16,1-1 7-16,1 0 2 0,-2 2-7 16,0 1-3-16,-1-1-17 0,1 3-4 0,0-4 0 15,0 4 15-15,0-1-13 0,0 2-13 16,-1-1 7-16,1 1-4 0,0-2 13 0,-1 4-20 16,1-2 5-16,-1 2 15 0,0 3 7 0,0 1-44 15,0 0 17-15,0-1-13 0,0-2 6 0,0 0 17 16,0-2-15-16,12 14 23 0,-10-10-7 15,0-4-35-15,-1 1 46 0,0-1-17 0,0 0-3 16,0-3 8-16,-1-5-19 0,0 0-19 16,0 7 38-16,0 0-13 0,0-7 3 15,0 8-14-15,0-1 5 0,9 3 14 0,-8-4-2 16,1-2 3-16,0 0-17 0,0-1 14 0,0 1-11 16,0-1 4-16,-1 1 10 0,0-1-29 0,1-1 15 15,1 1 22-15,-2 0-30 0,2 0 1 16,-1-3-15-16,1 1-11 0,-1-1-47 0,1-1-6 15,0 0-54-15,1-1 12 0,6-9-142 0,-5 1-159 16,2-1 30-16,-1-3-19 0,0-2 35 0,0-2 25 16,-2 1 16-16,1 0 2 0</inkml:trace>
  <inkml:trace contextRef="#ctx0" brushRef="#br0" timeOffset="1498.5954">4923 2570 291 0,'-4'-5'302'0,"1"1"-33"0,3 0-17 16,-1 0-19-16,-1 1-12 0,2-1-25 0,0 2-12 15,-2-1-6-15,0 1-42 0,1 0-4 0,0-1-15 16,0 1 6-16,1-1-39 0,-1 0-1 15,0 1 8-15,1 1-20 0,0-1-12 0,0 2 3 16,-3-2-17-16,3-1-10 0,-2 1 15 16,2 1-49-16,-1-2-43 0,-1 1-39 0,1 1 8 15,-2-2-211-15,-1 1-125 0,2-2 30 0,-1 1-35 16,-1 0 56-16,2-1 15 0,0-1 48 16</inkml:trace>
  <inkml:trace contextRef="#ctx0" brushRef="#br0" timeOffset="2116.8">5705 2225 592 0,'0'-2'251'0,"0"0"-36"15,0 1-33-15,0 0-8 0,0-1-26 0,0 1-16 16,0-1 8-16,0 1-36 0,0 1-2 16,1 0-11-16,0-1 3 0,0 0 9 0,1 0-20 15,0 0 20-15,1 0-11 0,0 0-12 16,0 1-13-16,0-1-2 0,1 0-13 0,2 0-4 15,0 0 12-15,1 0-6 0,9-1-1 0,2 0-8 16,-3 0 4-16,-2 1-9 0,-2 0 6 0,-1-1 17 16,1 2-7-16,-4-1-9 0,2 1-17 15,10-2-17-15,-4 2 3 0,-4-1 15 0,-2 1 13 16,1-2-16-16,1 1 2 0,-2 0 19 0,-1 0-43 16,11 0 19-16,-6 1-8 0,0-2-1 15,-3 2 7-15,-3-1-11 0,-2 1-6 0,-1-1-20 16,2 0 10-16,-2 1 6 0,1 0 6 15,-1 0-47-15,-4 0-19 0,0 0-24 0,0 0-7 16,0 0-23-16,8 5 12 0,-10-4-206 16,-1 0-119-16,-2 2 30 0,0-2 27 0,-9 5 23 15,0-2 25-15,2-2 16 0,1 2 10 0</inkml:trace>
  <inkml:trace contextRef="#ctx0" brushRef="#br0" timeOffset="2530.9933">5769 2420 259 0,'-1'3'267'0,"0"-1"-34"0,0 1-9 0,2-1-1 16,0 0-32-16,-2-1-19 0,-1 1-8 0,2 0-7 15,0 0-28-15,1-1 4 0,0 1-16 16,1 0 4-16,1 0-25 0,1 0 8 0,-1-4 6 15,0 4-24-15,3-1 2 0,0-1-5 16,0 1-33-16,3 0 9 0,-2-1-4 0,3 0-1 16,6 0-6-16,0 0 1 0,2 0-12 15,0 0-11-15,3 0-2 0,21-10 20 0,-22 9-15 16,-1 0 13-16,0 0-15 0,0 0 2 0,2-3 0 16,-5 3-22-16,3-4 4 0,-8 3 10 0,-1-2 11 15,2 3-17-15,-5 0-9 0,0-1 46 16,-1-1-13-16,0 3-16 0,-2-1-22 0,0 1-4 15,0-2 21-15,0 2 5 0,-2-1-1 0,1 1-11 16,1-2-2-16,0 2 12 0,-2 0-2 16,1 0-27-16,-1 0 17 0,0-1-20 0,-1 1 6 15,1 0 6-15,-2 0-34 0,2 3-17 0,-3-2-38 16,-2 0-39-16,-2 0 11 0,1 1-309 16,-2-3 32-16,-1 1-55 0,0 0 36 0,-12-4 25 15,10 4 68-15,-18-6 24 0,12 1-36 0</inkml:trace>
  <inkml:trace contextRef="#ctx0" brushRef="#br0" timeOffset="17292.5089">7963 1685 310 0,'0'0'199'0,"0"0"-23"15,0 0-21-15,0-12-4 0,0 12-40 0,0 0 34 16,0 0-39-16,0 0-6 0,0 0-10 0,19-25-10 16,-18 25 22-16,0-2-32 0,0 2-6 15,1-2-1-15,-3 2-18 0,1 0 5 0,1-2 1 16,-2 1 1-16,0 0 7 0,3 0-4 0,-2 1-16 15,1-1-6-15,-2 1-6 0,1-2 4 16,0 0 1-16,1 1-11 0,0 1-5 0,-2-1 1 16,0 1 11-16,-1-2-8 0,1 2-5 15,-3-1-6-15,0 1 19 0,-1-2-14 0,-2 2 5 16,-1 0 2-16,-9 0-22 0,5 0 9 0,-3 0-3 16,-3 0 5-16,-1 0 2 0,-3 0-3 15,0 0-5-15,-1 0-8 0,0 0 16 0,0 0-2 16,-2 0-7-16,5 0 6 0,-24 11-13 0,35-11 5 15,-7 0 4-15,-1 0 3 0,-2 0 2 16,2 0-10-16,2 0 8 16,2 0-9-16,-4 0 10 0,4 0-13 0,0 0-7 15,3 0 11-15,1 0-7 0,0 0 14 0,3 0 4 16,6 0-23-16,-8 0 5 0,8 0 14 16,-9 0-7-16,9 0 7 0,-9 0-4 0,9 0 4 15,-7 0-5-15,7 0 25 0,-7 0-10 16,7 0-8-16,0 0 5 0,-7 0-12 0,7 0 18 15,0 0 5-15,0 0-22 0,-8 0 15 0,8 0 2 16,0 0-1-16,0 0-8 0,0 0-8 16,-6 0-1-16,6 0-5 0,0 0-4 0,0 0 12 15,0 0 1-15,0 0-9 0,0 0 8 0,-9-3-3 16,10 6 2-16,0-1-1 0,1 2 3 0,0-2-13 16,-1 2 11-16,1 3 8 0,0-1-8 15,0-3-5-15,-1 4 7 0,6 8 5 0,-3 2-16 16,-1-1-4-16,-2 2 12 0,2 1 6 0,-1-1 1 15,-2-10-12-15,0 4-8 0,0 5 22 0,0 2 6 16,0 1-15-16,0-1-2 0,9 23 3 16,-9-32-3-16,0 6-9 0,0 2 16 0,0 1-6 15,0 1-3-15,0 1 10 0,0 0-19 16,0-1 4-16,0 1-1 0,0-1 24 16,-13 19-10-16,12-21-7 0,-3 2-8 0,4 0-1 15,-5-2-1-15,2 0 32 0,1 0-12 0,-2-2 9 16,2 0-11-16,0 4-13 0,-1-2 1 15,0 1-8-15,0-1 35 0,1 0-33 0,1-3 12 16,-3 3 4-16,4 1-15 0,-7-1 20 16,5 0-5-16,-1-4-9 0,1 3 5 0,1-4-5 15,-4 0 11-15,4-1-13 0,-1-2 5 0,0 0 15 16,-3 4-23-16,3-3 0 0,0-1 19 16,0-3-22-16,2-2 23 0,-1 1-2 0,-2-1 10 15,3 1-10-15,0-1-17 0,0-5 8 0,0 0 1 16,0 0 2-16,0 8-5 0,0-2-1 15,0-6 4-15,0 6-14 0,0-6 15 0,0 7-8 16,0-7 35-16,0 7-11 0,0-7 13 0,0 8-4 16,0-8-1-16,12 11 8 0,-8-8 12 0,10 4-2 15,-2-3-14-15,4 0-10 0,-1-2 11 16,4-1 0-16,0 0-6 0,-10-1-18 0,6 0 17 16,0 0-8-16,3 0-5 0,-2 0-1 0,2 0 29 15,-4 0-6-15,2 0-12 0,-4 0 8 16,0 0-13-16,-2 0 4 0,-1 0-13 15,0 0-6-15,-1 0 14 0,-1 0-28 0,0 0 25 16,1 0-12-16,-8 0-11 0,9 0 21 0,-1 0-20 16,-2 0 16-16,7-10 29 0,-13 10-37 0,0 0 1 15,0 0-5-15,8 0 24 0,-8 0-23 0,7 0-1 16,-7 0-30-16,7 0-32 0,1-9-66 16,-7 5-37-16,-2 0 16 0,-1-2-283 0,0 1-5 15,-8-5 41-15,2 0 33 0,-1-1 16 0,-4 3 26 16,3-4 10-16</inkml:trace>
  <inkml:trace contextRef="#ctx0" brushRef="#br0" timeOffset="17940.1452">7467 2281 529 0,'-1'-1'187'0,"0"1"-2"16,1 0-5-16,0 0-50 0,0 2 1 0,0-3-10 15,0 1 4-15,0 0-8 0,0-1 0 16,0 1-29-16,1-1 4 0,3 0-7 0,-3 0-14 16,1 1-8-16,3 0-1 0,-1-1-3 15,2-1 3-15,0 2-25 0,2-1 6 0,-1 1 8 16,2 0-8-16,17-7 2 0,-5 5-10 0,-3 1-6 16,2-4-1-16,1 5 0 0,-4-3-13 0,0 0 14 15,0-1-11-15,-5 2 2 0,5 0 8 16,-3 0-7-16,-4 1-6 0,8-2 7 0,-4 1 3 15,-3 1-2-15,1 1-14 0,-3-2 2 0,0 1 16 16,0 1-13-16,-9 0-7 0,7 0-1 16,-7 0 2-16,9 0 5 0,-1 0-15 0,-1 0 17 15,-7 0-6-15,9 0-1 0,-9 0 1 0,8 0 2 16,-8 0-5-16,7 0 9 0,-7 0 0 16,9 0-16-16,-9 0-21 0,10-11-7 0,-9 10-20 15,0 0-45-15,-1 1 10 0,-2-3-228 0,0 1 24 16,2 0-122-16,-3-2 22 0,2 1 28 15,0-1-3-15,-1-2 0 0</inkml:trace>
  <inkml:trace contextRef="#ctx0" brushRef="#br0" timeOffset="18874.2019">8662 1589 219 0,'0'-1'271'0,"2"-3"-47"0,-1 2-28 16,-1-1-30-16,1 0 5 0,0 1-18 0,-1-1-20 16,0 1-6-16,1 0-5 0,1 0-11 15,-2 0-21-15,0 0 6 0,1 0-24 0,-1 1-17 16,1 0 10-16,-1 0-17 0,0 0 12 0,0 1-11 16,0-3-7-16,0 3-17 0,1-1 14 15,-2 2 0-15,1-1-34 0,-1 0 8 0,1 2 18 16,-3-1-10-16,1 0-24 0,1 1 10 0,-1 1 7 15,-1-1 4-15,0 2-4 0,0-1-3 16,0 1-6-16,-4 10-2 0,-2-7 7 0,0 4-11 16,2-3 26-16,1 4-20 0,-3 0-3 0,1 0 27 15,3-2-22-15,-4 1 10 0,1 3-6 16,0-3 5-16,-1 3-3 0,0 2-16 0,2-3 22 16,-3 1-6-16,5 2 16 0,-2-2-20 15,0 1-7-15,1 3 13 0,0 1-2 0,3-1-4 16,-3 0 21-16,-2 1 3 0,0 2-13 0,2-3 8 15,1 2-14-15,0-2 12 0,-5 3 3 16,5-2 2-16,1 3-31 0,1-3 7 0,0 2 5 16,0-1-4-16,0-1 0 0,-1 5 19 0,-1-5-23 15,4 0 13-15,0-1-15 0,-1 1 14 0,2-9-1 16,0 5-5-16,0 2-10 0,0 3-5 16,-10 18 1-16,10-18-2 0,0-10 7 0,0 5 10 15,0 2-5-15,0 2-2 0,11 20-8 16,-9-21 14-16,2 3-5 0,2-1 8 0,-1-2 3 15,2 1-27-15,0 0 10 0,-1-1 15 0,3 0-21 16,1 0 16-16,-2-1-5 0,3-1-6 16,-2 1 15-16,2 0 2 0,2-2-12 0,0 1-12 15,0-3 7-15,1 1 1 0,3 1-5 0,-2-3 6 16,-1 0 11-16,0-1-8 0,3 0-2 0,-5-1 21 16,5-1-23-16,-4-1 15 0,0 2-7 0,2-4 1 15,-4-2-3-15,4 2-20 0,-6-2 9 16,-1 2 22-16,-2-3-17 0,2 0 25 15,-3-2-37-15,-1 0 14 0,-1 0 1 0,1 1-13 0,1-1 10 16,-2 0-4-16,1-1-11 0,0 0-37 16,-2 0-42-16,2 2 10 0,-4-2-211 15,0 0-149-15,8-11 30 0,-6 6 27 0,0-1 28 16,4-12 28-16,-3-1 11 0,3 0-2 0</inkml:trace>
  <inkml:trace contextRef="#ctx0" brushRef="#br0" timeOffset="19574.2794">8929 1771 318 0,'0'-5'311'0,"0"2"-65"0,0-1-1 0,1 2-49 16,0-1-15-16,-1 0-1 0,0 1-23 15,0-1-8-15,0 2-28 0,1 0-14 0,1-1-18 16,1 1 8-16,-2-1-14 0,2 2-19 0,-1 0-5 15,3-1-11-15,-2 1-9 0,0 0 0 16,1 1 16-16,0-1-7 0,-1 2-11 0,0 1 3 16,1-1-1-16,2 3-5 0,5 4-16 0,0 2 12 15,0 1-18-15,-3 0 20 0,-1 1-13 16,4 0 7-16,-2 1-19 0,1-1 10 0,-1 3 14 16,3 0-13-16,-2 0-12 0,0 1 19 0,1-3-9 15,-2 1-10-15,-2 1 3 0,3 0 8 16,-2-1-10-16,-1 2 6 0,2-2-6 0,2 2 0 15,-4-4 14-15,1 0-16 0,0-1 5 16,-2-2 6-16,5 0-3 0,-6 1 23 16,-1-4-30-16,1 0 7 0,0-2-5 0,0 1 0 15,-1-3-1-15,-1 1-8 0,-1-1 13 0,1 1 4 16,0 0-16-16,-1-2 4 0,-1 2 0 0,1-2 13 16,1 1-11-16,0-1-20 0,0 1 26 15,-2-2-26-15,0 2 6 0,0 0-26 0,1-2-8 16,-1 0-48-16,-1-1-56 0,0 0 11 0,0 0-171 15,0 0-118-15,0 0 30 0,10-11 22 16,-8 8 14-16,1-3 19 0,6-5 19 0</inkml:trace>
  <inkml:trace contextRef="#ctx0" brushRef="#br0" timeOffset="20105.712">9430 1848 480 0,'1'-6'282'0,"0"2"-49"15,0-2 0-15,0 1-18 0,-1-1-37 16,1 2 1-16,-1 0-36 0,0 0 1 0,1 2-11 16,-1-2-31-16,0 2-17 0,1-1-2 0,-1 3 5 15,0 0-13-15,0 0-23 0,0 0-6 16,0 0-4-16,3-6 2 0,-5 8-3 0,0 0-8 15,2 3-16-15,-2-1 20 0,0 1-26 16,-3 11 11-16,1-1 7 0,-2-1-11 0,-1 1-14 16,0-1 30-16,0 1-25 0,1 3 20 0,1 2-12 15,0 1 1-15,-2-3-23 0,0 0 13 0,0 2 25 16,2-1-25-16,0 0-12 0,-1-1 16 0,-1 0 12 16,2 1-14-16,-1-2-6 0,0 0 5 15,-1 0 2-15,1-1 7 0,1 1-4 0,-2-1-5 16,0-2 4-16,0 3-9 0,-1-3 5 15,1 1 0-15,2 0-17 0,-4-1 16 0,1 1-14 16,3-3 17-16,-2 2-23 0,-3-3 22 0,0 1-6 16,1-1 3-16,5-2-19 0,-6 2 23 15,0-3-15-15,3 0 12 0,2-2-8 0,-1 0 13 16,2-4-8-16,1 3 0 0,0-3-7 0,0 2-2 16,0-2 12-16,0 2 1 0,1-2 0 0,1 0-16 15,-2 0 3-15,1 0 5 0,-2 0 4 16,3-1 8-16,-1 1-3 0,2-1-13 0,-1 0 0 15,0 0 9-15,1-1 10 0,0 0-42 16,0 0-57-16,0 0-33 0,0 0 8 0,-4 3-265 16,6-6 29-16,0-1 26 0,0 0-62 0,0 3 24 15,3-4 22-15,-1 2 13 0,8-7-8 0</inkml:trace>
  <inkml:trace contextRef="#ctx0" brushRef="#br0" timeOffset="20655.9558">9599 2416 360 0,'2'0'321'0,"0"-1"-73"0,-1 1-29 15,0 0-33-15,1-1-9 0,-1 1-15 0,1-1-45 16,-1 1-12-16,0 0 11 0,-1 1-23 16,0 0-9-16,0 1 1 0,0 1-18 0,0-2-5 15,-1 3-7-15,0-2-12 0,-1 3-1 0,1-2 3 16,-1 1 5-16,1 1-22 0,-1-1-2 15,-1 2-4-15,-2 7 3 0,-3-1-6 0,5-1 0 16,1-2-4-16,-1-4 3 0,0 3-13 16,0-1 14-16,-2 5 9 0,-1-1-3 15,5-3-17-15,0 0 2 0,0 0-1 0,0-3 15 16,0 2-1-16,1-2-9 0,-2 0 12 0,2-5-11 16,0 0 2-16,0 7-5 0,0-7-7 0,0 7 12 15,0-7-13-15,0 9 5 0,0-3 11 0,0-6 3 16,0 7 1-16,0-7-6 0,0 7-27 15,0-7 32-15,0 7-24 0,0-7 12 0,0 0-22 16,0 6 14-16,0-6 0 0,0 0 14 16,0 5-17-16,0-5 6 0,0 0-5 0,0 0 13 15,0 7-14-15,0-7 6 0,0 0-17 0,-3 8-44 16,2-9-37-16,0-2 7 0,-1 0-338 16,-1 0 29-16,2-3 27 0,-5-6 22 0,0-3 27 15,3 0-19-15,1-2 7 0</inkml:trace>
  <inkml:trace contextRef="#ctx0" brushRef="#br0" timeOffset="22021.5706">10351 1532 465 0,'0'0'234'0,"0"0"-40"0,0 0-13 16,0 0-28-16,0 0-21 0,0 0-19 0,-13 0-6 15,13 0-13-15,0 0-6 0,0 0 1 0,0 0-38 16,0 0 10-16,0 0-14 0,0 0 10 0,0 0 0 16,0 0-19-16,0 0-8 0,0 0 2 0,0 0 14 15,0 0-11-15,-14 0-9 0,14 0 4 16,0 0 1-16,-20 1-10 0,15 12 8 0,-4-1-9 15,2 3 19-15,1 2-5 0,-5 0-10 16,2 0-5-16,0 0 13 0,-4 5-20 0,1-1 17 16,0 2 7-16,1 0-11 0,1 2-7 15,-2-3 0-15,3 2 10 0,-7 1-11 0,-2 1 0 16,5 2-8-16,-2-1 12 0,0 1-8 16,0-1 29-16,2-1-6 0,-3 0-9 0,2 1-16 15,0-2 20-15,1 0-28 0,1-1 15 0,3 0 11 16,-2-2-9-16,0 0-12 0,-1 3-10 15,3 1 13-15,-4-3 11 0,2 2 12 0,0-2-24 16,0 1 20-16,1-1-19 0,0-1 15 0,-1 2-19 16,3-1-9-16,0-3 9 0,-3 1 14 15,2-4 5-15,0 0-29 0,5 1 2 0,-5-2 23 16,1-2-14-16,2 0 7 0,0-1-14 16,-2 3 6-16,2-7 8 0,0 3-20 0,3-1-5 15,-3 0 26-15,0-3-12 0,3-2-11 0,1 1 10 16,0-3 7-16,-2 1-16 0,2-1 7 15,1-1 2-15,-1 0-16 0,0 0 11 0,0 0-6 16,1 0 14-16,0 0 12 0,-1-2-20 16,2 2-6-16,-1-1 17 0,0-1-9 0,0 2 11 15,1-1-28-15,-2-1-8 0,2-1-54 16,0 0-41-16,0 0 12 0,0 0 10 0,0 0-398 0,-8-13 32 16,10 8 91-16,4-9 26 0,0-3-6 15,0 0 17-15</inkml:trace>
  <inkml:trace contextRef="#ctx0" brushRef="#br0" timeOffset="22588.8827">10318 2171 329 0,'2'-1'294'0,"0"0"-59"0,0-1-19 16,-1 0-20-16,0 1-10 0,1 1-38 15,-1-1-19-15,0 1-13 0,-1-2-3 0,1 2-29 16,-1 1 16-16,2-1-17 0,0 1-7 16,1 0-3-16,0 1-11 0,0 1 5 0,0-1-7 15,0 3 9-15,0-1 2 0,10 8-16 0,-5 0 2 16,4 1-4-16,0 1 25 0,-1-1-2 0,3 1-1 16,3 1-19-16,0 2 3 0,-1-1-11 15,1 2-3-15,0-1 2 0,-2-1-2 0,0 0-4 16,-2-1 32-16,-1 0-21 0,4 2-21 15,-2-2-17-15,-3-2 23 0,0 2-16 0,-1-2-5 16,0-2 1-16,-1 1 15 0,0 0 6 0,-4-3-35 16,1-1 28-16,-2 0-7 0,2-2-6 15,-4 0-8-15,1-1 3 0,1-1-7 16,-1 2 12-16,6 2-24 0,-5-3 9 0,3 1 3 16,-4-1-6-16,-1-3-6 0,-1 3 22 0,0-3 2 15,-1 0 7-15,2 1-29 0,-2-2-10 0,0-1-10 16,0 0-32-16,0 0-32 0,-11 5-42 0,6-5-47 15,0-3 15-15,1 0-244 0,-7-4 32 16,0-8-69-16,3 5 40 0,-1-5 18 0,2 2 22 16,0-7 8-16</inkml:trace>
  <inkml:trace contextRef="#ctx0" brushRef="#br0" timeOffset="23037.706">10664 2248 259 0,'3'-8'364'0,"0"1"-58"0,-3 1-43 0,2 3 8 16,-1-2-25-16,1 0-42 0,0 1-17 15,-1 1 0-15,-1-2-53 0,1 2-11 0,0 0 21 16,-1 1-36-16,2-1 6 0,-2 1-30 16,0 1 6-16,0 1-22 0,0 0-9 0,1 0-11 15,-2 2 26-15,-1 2-44 0,0 0 10 0,-1 0-15 16,1 1-11-16,-7 5 13 0,2 3-20 15,-2-1 24-15,2 3-14 0,-3-2 17 0,4 0-25 16,-4 3-2-16,-1-2 7 0,2 2 6 16,-2 1-11-16,1 0 0 0,0-1 5 0,1 1 9 15,-3-1-33-15,2-4 25 0,0 4-10 16,0-1-9-16,0-1 9 0,-1-1 11 0,1 3-14 16,0-2 16-16,0-2-17 0,0 2 1 0,-1-1 7 15,1-1-22-15,-1-1 5 0,1 3 12 16,0-4-4-16,1 1 8 0,0-1-9 0,1-3 18 15,1-1-27-15,0 0 4 0,1 0 9 0,2-2-4 16,0 0 1-16,0-1 21 0,2 0-23 0,-2 1 4 16,1-1-14-16,0 1 21 0,1-2-8 15,-2 0 5-15,2 1 13 0,-1-2-13 0,1 2-28 16,-1-1-24-16,1 1-33 0,0-3-33 16,-1 0-69-16,3 0 18 0,0 0-284 0,0 0 26 15,0 0 29-15,-3-14 25 0,9 0 23 0,2-5 24 16,0 0-12-16</inkml:trace>
  <inkml:trace contextRef="#ctx0" brushRef="#br0" timeOffset="24055.2056">11432 1542 391 0,'1'-4'260'0,"0"1"-29"16,0 0-39-16,1 1 18 0,-2-2-41 0,2 2 0 16,-2-1-34-16,1 1-12 0,-1 0-14 0,3 1-13 15,-3-1-17-15,0 2 0 0,1-1-9 16,0-1 11-16,-1 0-11 0,0 1-23 0,0 1 2 15,0 0 2-15,1 1-13 0,0 1-20 16,0 0 7-16,-1 0-2 0,0 2 20 0,0-2-24 16,1 3 7-16,1 1 3 0,0 0-15 15,-1 0 11-15,2 10-16 0,-1 1-11 0,3 0 15 16,-3 2-6-16,-1 0 19 0,2 1-19 0,2 3 4 16,-2 0-6-16,-3-1 21 0,3 4 14 0,1-1 12 15,-2 3-18-15,2-1 11 0,-2 2 3 16,0-1-39-16,2 2 12 0,-1-1-3 0,0 2 4 15,0 1-3-15,-1-4-4 0,-2 2-5 0,3-2-2 16,-2 0 13-16,1 1 0 0,3-1-5 16,-5-15 9-16,0 7-14 0,0 4-20 0,0 4 26 15,0 0-22-15,0 0 18 0,0 0-9 16,0 1 4-16,0-1-16 0,0-1 29 0,-13 29-27 16,10-28 28-16,0-2-18 0,-1-1 17 0,1 2-10 15,0-2 1-15,-2 0-15 0,0 0-3 0,1-2 20 16,-6 1-6-16,8-3-22 0,-6-1 25 15,1 2 6-15,-4-2-17 0,1 3-8 0,-4-5 17 16,-3 1 1-16,1 1-17 0,-2-4 6 0,0 3 17 16,-2-3-18-16,-2-4 11 0,1 2 0 15,-3 2 6-15,-1-3-15 0,1-1 7 0,-3-1-14 16,-2 1 13-16,2-1-20 0,2-3 3 0,-2 2 13 16,3-1-8-16,-1 3-6 0,-1-2 6 15,-1-2 3-15,5 1 2 0,-1-2 2 0,1 0 15 16,4-2 1-16,0 3-22 0,2-3 5 0,-1-4-7 15,0 4 1-15,4 2 1 0,2-2 12 0,1-3 15 16,3-2 0-16,1 2 0 0,0-2 10 16,0 0-21-16,3 0 9 0,3 0 15 15,0 0-18-15,-7 0-7 0,7 0 3 16,-8 0 10-16,8 0-8 0,-8 0-8 0,8 0-30 16,-10 0-35-16,-9-15-64 0,10 9 13 0,-4-2-219 15,2-3 26-15,-1-1-165 0,1-2 32 0,-3-1 76 16,3-1 0-16,1 0 18 0,-2 0 10 15,-1 0-5-15</inkml:trace>
  <inkml:trace contextRef="#ctx0" brushRef="#br0" timeOffset="25637.1726">9623 2461 347 0,'0'0'149'15,"0"0"-14"-15,0 0-27 0,0 0-15 16,0 0 9-16,0 0-39 0,0 0 16 0,0 0-35 16,0 0 30-16,0 0-12 0,0 0-15 0,0 0 26 15,0 0-9-15,0 0-15 0,0 0-8 0,0 0-23 16,-13-1 14-16,11 4-14 0,1-3 9 15,0 1 6-15,0 1-3 0,-1-1 6 0,2 1 9 16,-2-1-4-16,2 0-12 0,-1 1-4 16,1-1 16-16,1 0 18 0,0 0 4 0,-1 0 15 15,1-1 11-15,-1 2-22 0,1-2 2 0,1 0-5 16,0 0-13-16,-1-1 16 0,1 1-8 0,1-1 18 16,-2-1-17-16,1 0-8 0,0 0-6 15,1 0 1-15,-2-1-8 0,2 1 4 0,-3-1-5 16,2-1-16-16,-2 2 17 0,0-1-5 0,-1 0-24 15,0 0 27-15,0 2-26 0,-2 0 18 0,0 1-13 16,-1 0 3-16,1 0-4 0,-2 0 1 16,-1 0-17-16,-1 1 4 0,0 2 12 0,-7 1 1 15,-2 5 2-15,2-1-12 0,0-3 9 16,1 4-9-16,1-1 4 0,2-3-15 0,4 2-10 16,1 0 16-16,2-3-13 0,-1 1 23 0,2-1-24 15,1 0 18-15,0 1-14 0,0 0 16 16,-1-3-17-16,2-2 3 0,0 0-2 0,0 0 13 15,0 7 7-15,12 3 0 0,-7-9-1 0,-1-1-12 16,2 0 0-16,1 1 9 0,-2-2 14 0,9-4 0 16,-14 5 1-16,24-6-2 0,-15 4-15 15,5-4 31-15,-6 0-25 0,5 0 3 0,-4-1 2 16,-2 2-9-16,-1 0 1 0,-2 0 18 0,-1 1-10 16,0 2 16-16,0 0-19 0,-2 0 17 0,1 0-39 15,-1 1 29-15,0-2-13 0,-1 3-11 16,0 0 23-16,0 0-14 0,-10-1-5 0,6 2-8 15,-1-1 12-15,-1 2-1 0,1 0 8 0,-9 5 8 16,1 2 4-16,4-2-11 0,1-2-14 16,1 0-13-16,-2 4 30 0,2-2 9 0,0-2-30 15,1 0-12-15,3 0 33 0,-1-1-3 16,2 1-16-16,0 0-3 0,0-1 8 0,2-1-12 16,0 1-13-16,0-4-10 0,0 0 3 0,0 0-3 15,12 11 2-15,-7-8 29 0,1-2-17 0,0-1 9 16,1 2 13-16,-1-4-13 0,3 2-2 15,0 0-5-15,3 0 19 0,16-9-6 0,-13 4 0 16,-4 0 3-16,0 4-18 0,-2-2 35 16,-2-1-18-16,-1 1 6 0,-1 0-7 0,-2 0 28 15,0 0-25-15,-1 2 4 0,0-2 12 0,-3 1 3 16,-1 3-30-16,-2-1 23 0,-1 0-1 0,-2 2 0 16,-12 1-10-16,2 3-11 0,0 0 21 15,-2-1-13-15,4 1-8 0,0-1 14 16,2 4-19-16,2-7 6 0,-3 6 2 0,2 1-2 15,6-2 1-15,-2-3 14 0,2 0 9 0,2 1-12 16,1-1-22-16,0-2 18 0,2 1 8 0,-1-1-17 16,2 0-7-16,0 0 7 0,0-2-10 15,0 0 29-15,0 0-4 0,10 4 7 0,-6-4-29 16,1-1 26-16,2-1-19 0,0 1 0 16,6-3 11-16,2-2 22 0,-6 0-2 0,3-2-22 15,-2 4 13-15,-2-1-7 0,-3 0 6 0,0 1 17 16,-2 0-24-16,-1 0 14 0,1 1 6 0,-2 2-21 15,1-4 2-15,-1 2 12 0,-1 3-5 16,0 0 14-16,0 0-34 0,0 0 7 0,0-7-14 16,0 7 2-16,-13-13-27 0,9 11-30 0,1 1-26 15,-3-1-45-15,4-2 14 0,-1 1-262 0,1 1-38 16,-2-1 28-16,2-1 13 0,0 0 19 16,1 1 29-16,1 3 5 0</inkml:trace>
  <inkml:trace contextRef="#ctx0" brushRef="#br0" timeOffset="26836.645">12270 2177 383 0,'-2'-2'272'0,"2"1"-16"0,-2 0-37 0,0-1-15 16,1 1-4-16,1 1-33 0,0-1-19 0,-2-1-16 15,1 1-24-15,1 1 0 0,0-1-3 16,0 1-23-16,0 0-4 0,0 0-6 0,0 0-13 16,0 0 11-16,0 0-32 0,26 1 18 0,-7 3-20 15,-11-4 1-15,22 6-15 0,-11-5 10 16,4 3-14-16,0-2 14 0,-3 1 2 0,2 0 0 15,5 2-14-15,-9-3-3 0,4 4 14 0,1-3-20 16,-3 0 16-16,0 0-17 0,-8-1-1 16,6 1 14-16,2-3 1 0,-9 4-11 0,0-4 13 15,0 1-6-15,-2-1 24 0,1 2-34 16,-4-2 12-16,-1 0 2 0,1 1-23 0,2-1 9 16,-4 0-5-16,-1 0 21 0,1 0-19 0,0 2 0 15,0-1-11-15,-4-1 20 0,0 0-35 16,0 0 10-16,0 0-37 0,7 0-31 0,0-6-57 15,-7 4 12-15,-2-1-228 0,0 1 28 0,-3 0-109 16,1-2 45-16,1 1 27 0,-12-6 36 16,1 1 9-16</inkml:trace>
  <inkml:trace contextRef="#ctx0" brushRef="#br0" timeOffset="27321.5163">12623 2029 296 0,'3'-3'314'0,"-4"1"-49"16,1-1-26-16,-1 2-27 0,3 0-17 15,0 1-7-15,0-2-13 0,-4 1-32 16,2 1-32-16,0 0 4 0,2 0-2 0,-2 0-29 15,0 1-17-15,2 1 6 0,0 0-16 0,0 1 3 16,-2 0-2-16,1 2-17 0,-1 0 6 0,0 0-14 16,1 1-16-16,-2 1 18 0,1 0-11 0,0 2-17 15,0 2 25-15,0 2-5 0,0 1-1 16,0 3-5-16,0-2-1 0,0 0-9 16,0-2 6-16,0 3-11 0,0 1-8 0,0 0 13 15,0 1-2-15,0-3 0 0,0 2-4 0,0-3 15 16,0 1-1-16,0 0-10 0,0 0-6 0,0 2 11 15,0 0 7-15,0-1-2 0,0 1-7 0,0-1 10 16,0-3-30-16,0 3 18 0,0 1 11 16,0-3-17-16,0 0-12 0,0-3 14 0,0 0-4 15,0-2 14-15,0-1-1 0,0 0-7 16,0-1-16-16,0-1 7 0,0-6-2 0,0 9-3 16,0-2 36-16,0-7-30 0,0 8 17 0,0-8-13 15,7 8-6-15,-7-8 7 0,0 7-3 16,0-7-50-16,0 0-49 0,0 0 11 0,7 8-319 15,-8-11 31-15,2 1-69 0,0-4 28 0,0-1 74 16,9-13 20-16,4 1 10 0</inkml:trace>
  <inkml:trace contextRef="#ctx0" brushRef="#br0" timeOffset="28219.2235">14326 1796 544 0,'0'-5'258'16,"0"-2"-27"-16,2 2-17 0,-2 0-13 0,0 0-13 15,2-1-32-15,-2 0 18 0,0-1-30 0,0 7-1 16,0-6-22-16,0 0-9 0,0 0-13 16,0 6-12-16,0-11 7 0,0 5-10 0,0-1-4 15,0 7-25-15,0-8 10 0,0 2-18 0,0 6 5 16,-11-17-20-16,9 13 9 0,0 0-12 16,-1 0-10-16,-1 0 28 0,-3 1-15 0,4 0-11 15,-9-3 4-15,0 1 4 0,1 2-10 0,2 3-7 16,0 0 2-16,-3 0-10 0,-2 0 12 15,-3 0-15-15,-18 12 20 0,18-7 3 0,0 0-32 16,2 3 24-16,-4-3-6 0,1 7 3 0,2-5-12 16,0 6 4-16,-1 0-10 0,1 0 3 0,-1-1-5 15,2 6 32-15,-3-2-20 0,5-1-5 0,0 2 2 16,1-3 0-16,-3 4-7 0,1 0 12 16,5 0-6-16,0 0-10 0,0 0 11 0,2 0-14 15,1 0 26-15,1 1-23 0,-3 0 10 0,4-1 25 16,0 1-25-16,0 0 3 0,2 2 12 15,-3-1-17-15,5-1 9 0,0-9 4 0,0 4-10 16,0 2 13-16,0 1-10 0,13 16 4 0,-8-16 31 16,0-2-44-16,1 5 23 0,-3-5 6 0,8-2-7 15,-2 3-8-15,0-1 11 0,0-1 4 16,5 2-10-16,-2-1-7 0,3-1 2 0,0-1-8 16,-2 2 19-16,1-7-23 0,-3 4 25 0,5-1-11 15,-1 2 16-15,6-6-21 0,-3 5 19 16,-5 0 10-16,5-4 3 0,-4 2-27 15,4-3 1-15,-1 0-13 0,0 0 25 0,-2-1-9 16,6-1-6-16,-7 0 8 0,-3-1-10 0,-1-1 0 16,1-2 15-16,1 0-1 0,5 3-2 0,-2-3-4 15,-2-1-2-15,-2 0-2 0,-2 1-17 0,0-1-2 16,-1 0 3-16,-8 0-1 0,8 0 0 16,0 0 24-16,-1 0-7 0,7 0-3 15,-3 0 1-15,12-11-39 0,-15 7-18 0,-1 4-13 16,-1-4-34-16,-2-1-41 0,-2 0-51 0,0 1 17 15,-2-3-238-15,0-1 31 0,0 8-85 16,0-12 28-16,-12-15 27 0,5 11 3 0,-3 1 60 16,-2 1 5-16</inkml:trace>
  <inkml:trace contextRef="#ctx0" brushRef="#br0" timeOffset="28637.5217">13982 2182 428 0,'2'0'247'15,"-2"0"-37"-15,3 0-13 0,1 0-27 0,0 0 0 16,3 0-32-16,-2 1 2 0,1-1-10 0,-1 0 11 16,4 0-35-16,7 0 4 0,-3 0 6 0,7 0-25 15,-1 0 26-15,-2 0-19 0,1 0-20 16,-2 0 21-16,2 0-7 0,-5 0-8 16,3 0-6-16,-5 0 10 0,1 0-28 0,-1 0 23 15,-2-6-14-15,1 6-32 0,-4 0 38 0,7-8-48 16,-7 8 33-16,0-2-11 0,1 1-37 0,-3 1 18 15,0-2-24-15,1 1 29 0,-1 1-26 16,3 0-2-16,-2 0-22 0,-3 0-8 0,2 0-33 16,1 0-38-16,-1 0-21 0,-4 0 10 0,0 0-138 15,9 0-150-15,-9 0-36 0,7 0 42 16,1 0 8-16,-8 0 29 0,7 0 12 0,3 11 52 16</inkml:trace>
  <inkml:trace contextRef="#ctx0" brushRef="#br0" timeOffset="29185.6137">14776 2424 487 0,'2'0'326'0,"1"-1"-34"0,0 2-27 0,-1-1-17 15,0-1-8-15,1 1-24 0,-1 1-49 0,0 1-18 16,0-1-16-16,2-1-7 0,-3 1-18 16,1-1-26-16,-1 0 8 0,0 0-30 0,-1 1 1 15,1 1-3-15,-1-1-11 0,0 2 3 0,0-1-9 16,0 1-12-16,-1 1-12 0,0 0 29 15,-1 0-19-15,0 1 6 0,1 1 14 0,-2 0-21 16,-2 7-15-16,-1 0 3 0,-3-1-12 0,3 0 22 16,4-4-25-16,-4 4 18 0,2 0-2 15,2-1 1-15,0-3-13 0,-5 4 2 0,5-2 5 16,0-1-9-16,-3 0 23 0,-2 4-11 0,5-4-17 16,2 0 11-16,0-9 14 0,0 7-12 15,0 0-2-15,0-7-4 0,0 9 20 16,0-2-38-16,0-7 0 0,0 7 13 0,0 0 6 15,0-7-16-15,0 7 21 0,0-1 19 0,0-6-18 16,14 15 24-16,-10-11-19 0,5 5 13 16,0-3-9-16,-2-2 14 0,1-1-22 0,-3 2 38 15,4-4-31-15,-3 2 6 0,0 0-13 0,0-3-15 16,0 1 12-16,1-1 15 0,1 1-23 0,-1-1 26 16,-2 1-34-16,2-1-23 0,-1 0-57 15,-6 0-44-15,0 0-82 0,0 0 21 0,17-10-273 16,-15 4 31-16,-1 0 32 0,1 1 21 15,0-14 24-15,-2 5-24 0,0 5 7 0</inkml:trace>
  <inkml:trace contextRef="#ctx0" brushRef="#br0" timeOffset="29852.0964">14878 2089 242 0,'-2'-6'271'0,"2"3"-10"16,0-1-68-16,0 1-28 0,-2 0-14 15,2 0-7-15,0 2-30 0,-2-1-6 0,0 3-33 16,0 0 20-16,0 0-21 0,-1 1-15 16,1 0-1-16,-1 0-9 0,0 0-8 0,0 0-3 15,0 1 1-15,1 0-10 0,0-1-1 16,0 1 5-16,1 0 1 0,-1 0-15 0,0-1-2 16,2 0 10-16,0 0-4 0,0-1 13 15,-2 0 21-15,2 1-23 0,0-1 4 0,-2-1 11 0,4 0-2 16,-2 0-19-16,0-1-2 0,2-1 7 15,-2 1 0-15,2-1-6 0,-2 1-7 16,0-1-5-16,0 1 0 0,0 0-2 0,0 1-3 16,0-2 13-16,-2 2-3 0,0 0-7 0,0 0-17 15,2 2 3-15,-1-2 9 0,-2 1-5 0,1 0-3 16,0-1-8-16,0 3 14 0,2-1-1 16,-2-1 3-16,0 2 1 0,2-1-9 0,-1-2-4 15,0 1-18-15,2 1 5 0,-3 0 17 16,2-1 4-16,0-1-9 0,1 1 12 0,0-2 0 15,2 1 13-15,-3 0-12 0,2 0 17 0,2-2 0 16,-1 1 15-16,-1-1-7 0,-1 1 17 16,3 1 8-16,-4 0-6 0,3-2 16 0,0 0-11 15,-1 0-5-15,-1 0 27 0,1-1-39 16,0 2 20-16,-1 0 3 0,-1-1-3 0,1 1-24 16,1-1 10-16,-1 1-12 0,0 1 31 0,0 0-16 15,-1-2-8-15,3 1-11 0,-3-1-4 0,2 1-33 16,-2 1 42-16,0-1-17 0,2 0-23 15,-2 1-50-15,-2 0-26 0,2 0-79 0,-2-2 13 16,-2 1-314-16,-1 0-1 0,-1-1 43 16,-7-3 25-16,-3-2 22 0,-4 0 27 0,3-3 30 15,-4-3 13-15</inkml:trace>
  <inkml:trace contextRef="#ctx0" brushRef="#br0" timeOffset="138082.11">10894 2533 386 0,'0'0'194'0,"0"0"-11"0,0 0-8 16,0 0-4-16,0 0-20 0,0 0-11 15,0 0-5-15,0 0-12 0,0 0-23 0,0 0-14 16,0 0-1-16,0 0-3 0,0 0-19 15,0 0-4-15,0 0-6 0,0 0-16 0,0 0 17 16,0 0-12-16,0 0-3 0,0 0-5 0,0 0 7 16,0 0-10-16,0 0-7 0,0 0-5 15,0 0-7-15,0 0 15 0,0 0 3 16,0 0-4-16,0 0-4 0,0 0 4 0,0 13 25 16,0-13-5-16,0 0-28 0,14 23 9 0,-13-21 2 15,0 4 4-15,-2-3-1 0,1 1 8 16,0 0-15-16,-1 2 7 0,1-6-6 0,0 0 8 15,0 13-21-15,0-1-1 0,-10 10-8 0,10-12 23 16,-2 0-25-16,1-2 22 0,-2 7-18 16,3-8-6-16,0 1 0 0,0 6 20 0,0-3-17 15,0 1-10-15,0-2 9 0,0 0 13 16,0-2-20-16,0-1 14 0,0 1-4 0,0-2-4 16,0 1 21-16,0-1-26 0,0-6 8 0,0 9 19 15,0-2-10-15,0 0-6 0,0-1-2 16,0-6-20-16,0 9 10 0,0-1 23 0,0-8-18 15,0 7-9-15,6 5 21 0,-2-8-7 0,-2 0 32 16,1 1-8-16,0-2-11 0,2-1 21 0,2 0-1 16,-3 0-32-16,3 0 5 0,-2-1 4 0,2-1 19 15,-1 1-14-15,0-1 8 0,-1 1-32 16,0 1 8-16,1 0 22 0,-2-2-10 16,-4 0-3-16,0 0-17 0,0 0 29 0,7 0-19 15,-7 0-36-15,0 0-9 0,7 0-24 0,-7 0-63 16,0 0-49-16,0 0 14 0,6-3-205 15,-6 1-51-15,0 0 29 0,-4-2 24 0,3 0 24 16,0-2 18-16,-6-7-3 0</inkml:trace>
  <inkml:trace contextRef="#ctx0" brushRef="#br0" timeOffset="138821.5656">10910 2420 336 0,'0'-3'203'0,"-1"-1"-26"16,1 1 5-16,0 0-35 0,1 0-15 0,0 1 3 15,0 0-49-15,-1 0 22 0,0 0-10 16,0 0-1-16,1 2 3 0,0-2-19 0,-1 1-4 16,0-1 11-16,2 1 4 0,-2 1-18 15,0-2-28-15,1-1 23 0,2 3 2 0,-2-1-30 16,-2 0 3-16,0 1-4 0,1-2 3 0,1 2-12 15,-2 0 5-15,1-1-19 0,0 1 10 0,1 0-14 16,-1 0 5-16,0-1 7 0,1 1 7 16,1 0-8-16,-3 0-4 0,2 0-13 0,-1 0-3 15,1 0 8-15,-1 0-11 0,2 0 2 16,-2 0 5-16,0-1 1 0,1-1-4 0,0 1 12 16,-1-2-7-16,2-1-6 0,-2 1 25 0,1 0-20 15,-1 0-2-15,1 0 15 0,0 1-8 0,1-1-11 16,-2 0-6-16,1 2 9 0,0 0 2 15,-2-2 15-15,1 1-18 0,1 1 9 0,-1-2 1 16,0 1-16-16,0 1-8 0,-2 1 3 16,2 0 10-16,-1 1 1 0,-2 1-2 0,2 0 15 15,-1-1-18-15,2-1 17 0,-2 2-19 0,1 0-12 16,2 0 27-16,-1-1-13 0,-1 2 16 0,0-1-10 16,1 0-10-16,0 0 19 0,-1-2-12 15,1 2-11-15,-1-1 3 0,2-1 12 0,0 0-15 16,0 0 13-16,0 0-5 0,2 0 5 0,-2-1-13 15,0 2 3-15,0-1 15 0,1 0-22 0,-2 0 18 16,1 0 2-16,0 0 12 0,0 0-13 16,0 0 20-16,0-1-18 0,1 2-1 0,-2-1 14 15,0 0-12-15,1-1-1 0,-1 1 8 0,0 0-18 16,0-1 12-16,1 2-2 0,1-1-14 16,-5 1 1-16,4-1 13 0,1-1-2 0,-4 2-36 15,1-2-76-15,1 0 9 0,-2 2-344 0,1-1 32 16,-4-1 26-16,0 0 7 0,-2-1 26 15,-10 0 62-15,6 1 9 0</inkml:trace>
  <inkml:trace contextRef="#ctx0" brushRef="#br0" timeOffset="161853.4222">7470 3854 532 0,'0'0'129'0,"-15"0"11"0,15 0-30 16,0 0-31-16,-27-3 7 0,22 0 7 0,0 0-15 16,1 1 7-16,-1 0-22 0,1 0 18 0,0-2-21 15,1 3-12-15,0-1-7 0,-1 0 34 0,1 0-13 16,0 1-2-16,0-1 1 0,0 0 4 16,1-1-8-16,-1 1 20 0,0 1-10 0,0-1-12 15,1 1-9-15,0-1 14 0,1 0 5 0,-1 1 2 16,1-3-22-16,-1 0 8 0,0 2-24 15,1-1 25-15,0-1-24 0,0 1 6 16,0 0 1-16,0-1 5 0,0 0-17 0,1 2 15 0,0 2-28 16,0 0 23-16,0-8-5 0,0 8-10 15,0-8-7-15,0 0 7 0,0 8-20 0,12-14 3 16,-10 10 10-16,0-3-9 0,7-3 8 16,-2-3-9-16,-1 7 5 0,0-1-5 0,-3-2 12 15,3 4-4-15,-1 1-9 0,0-1-3 16,0 1 7-16,-1 1-13 0,1-1 8 0,-1 1 3 15,1 0 1-15,-2 0 6 0,3-1-10 0,7-2 8 16,0 2-9-16,-4-2-11 0,-1 4 12 16,0-1 11-16,1 1-14 0,-2 0-5 0,1 0 8 15,9 2-2-15,-1-4 2 0,2 1-2 0,-1 2 4 16,-2 1-7-16,-3-2 7 0,0 2-8 16,-2-1 15-16,-10 1 4 0,10 0-16 0,4 0-2 15,0 0 15-15,0 0-22 0,-2 0 11 16,-1 0 4-16,0 0-7 0,2 0 3 0,0 0 10 15,17 15-22-15,-19-13 10 0,2 4 7 0,2 0-3 16,-2 1 3-16,3-1-6 0,-3-1-6 0,1 3 5 16,-1 0 15-16,1 0-15 0,-1 3 10 0,0-1 1 15,1-1-18-15,-1 1 20 16,2 1-15-16,-4 0-1 0,2 0-1 0,2 1-4 16,-3-1 6-16,1 0 18 0,0-1-22 0,0 1 10 15,1 0 17-15,-4-1-22 0,0-1-11 0,0 1 20 16,-3-3-16-16,1 0 22 0,2 2-18 15,1-1 0-15,-1-2 18 0,2 3-13 0,0-2 21 16,-2-2-23-16,-1-1-2 0,0-2 16 0,4 5-4 16,-1-4-10-16,4 1-7 0,-5-3 1 15,-1 1 7-15,-10-2 4 0,10 0 24 0,3 0-22 16,4 0 10-16,18-11 4 0,-17 5-15 16,2-2 18-16,0 0 4 0,-2-1-6 0,1 0-19 15,-2 0 17-15,2-1-1 0,-1 0-10 0,-1 1 10 16,-1 0-7-16,0-2 5 0,2 3-8 0,-3 0-9 15,1-1 11-15,-5 1 1 0,3 1 15 16,0-2-22-16,-4 4 9 0,-1 1-12 0,-4 1-1 16,1-1 11-16,-1 2-4 0,0 0-5 0,1-1 8 15,-1 1-2-15,1 1-11 0,10-2 17 16,-2 0-11-16,-3 1 14 0,0 2-17 16,-1-2-6-16,7-1 10 0,-1 3-2 0,-10 0-4 15,3 0-1-15,5 0 4 0,2 0-2 0,16 12 10 16,-16-8 7-16,2 3-16 0,-3 0 10 0,2-2-8 15,1 1-14-15,-3 1 10 0,0 1 5 16,0-1-5-16,-1 2-4 0,2-3 6 0,-2 1-1 16,0-1 10-16,1-1-1 0,-4-1-5 0,4 1 6 15,-2 0-14-15,0-2-5 0,-3 0 17 0,0-2 10 16,-1-1-18-16,-1 0 17 0,2 0-6 16,7 0-14-16,0 0 15 0,18-14 7 0,-16 10-14 15,1-3 9-15,-1-1 5 0,1-2-19 0,0 0 20 16,1 1-13-16,0-2 14 0,1-1-8 15,-7 2 7-15,7 1 0 0,-2-2-7 0,-2 0-14 16,1 1-3-16,-3 1 5 0,0 3 10 16,0 0-17-16,-6 1 14 0,-4 0 0 0,0 0-6 15,1 4 17-15,-2-2-12 0,0 2-13 0,0 0 14 16,-5 1-10-16,0 0 17 0,8 0-1 16,-8 0-16-16,8 0 0 0,0 0 17 0,-1 0 3 15,5 11-19-15,-7-8 1 0,8 4-3 0,0-1-2 16,0 1 21-16,-3 0-20 0,-2-3 9 15,4 3-2-15,-2-2 3 0,2 2-14 0,2 0 2 16,0-1 26-16,2 1-21 0,0-2 6 0,2-1 1 16,5 1-7-16,2-1 11 0,-5 0-21 15,8-1 24-15,-3 0-5 0,-1-1-2 0,-2 0-3 16,2-1-4-16,-5 1 9 0,2 0 7 0,-1-1-13 16,1 0-1-16,-3 0 13 0,0 2-16 15,-3-3-5-15,0 0-3 0,-3 0 2 0,-12 0 26 16,11 0 0-16,3 0-26 0,5 0 19 15,-2 0-17-15,22-13 2 0,-18 8-3 0,2 1 23 16,-5-3-19-16,3 0 15 0,0 0 2 16,2-2-3-16,-3 1-7 0,-1-1 2 0,1 0 15 15,0 1-36-15,-3 0 22 0,1-2-11 0,1 3 20 16,-3-1-19-16,-1 2 8 0,-5 0-8 16,1 2 10-16,-3 1-14 0,-3-2 13 0,2 4-17 15,-2-2-1-15,1 0 28 0,-2 2-15 16,0-1 17-16,-1 0-7 0,1 0-6 0,-1 2-7 15,0-1-9-15,1-1 29 0,1 1-34 0,-3 1 21 16,2-2-4-16,0 2 2 0,0-1 6 0,0-1-7 16,1 1-13-16,-1 0 12 0,2 1-14 15,-2 0 23-15,3-1-16 0,-1 1-1 0,1-3 14 16,-1 3 1-16,2 0-7 0,-1 0-6 0,14-2 15 16,-6 1-11-16,-3 1 8 0,-2 0 9 15,-2 0-3-15,-1 0 2 0,0 0-19 16,-7 0-5-16,0 0 37 0,8 0-43 0,-8 0 9 15,8 0 2-15,-8 0 0 0,7 0 13 16,-7 0 4-16,9 0 9 0,-9 0-19 0,7 0-2 16,-7 0-2-16,7 0 17 0,-7 0 7 0,0 0-19 15,8 0 12-15,-8 0 16 0,7 0 16 16,-7 0-35-16,0 0 15 0,0 0 17 0,7 0-21 16,-7 0 17-16,0 0 11 0,0 0-4 15,0 0-3-15,6 0-5 0,-6 0-34 0,0 0 3 16,0 0 20-16,0 0 1 0,0 0-17 0,0 0-24 15,7 0-79-15,-7 0-72 0,9-4 16 0,-10 1-351 16,1-3 44-16,-1 0 37 0,3-14 15 16,-2 6 36-16,0-7 40 0,11-29 7 0,-3 18 11 15</inkml:trace>
  <inkml:trace contextRef="#ctx0" brushRef="#br0" timeOffset="165006.1127">8785 4623 499 0,'0'0'180'16,"0"0"-19"-16,0 0 1 0,0-14-20 16,0 14 0-16,20-21-9 0,-20 18-26 0,0 0-10 15,1 0-15-15,-1 1 4 0,0 0-8 16,1 0-7-16,0 1-19 0,-1-1-9 0,0-1 2 0,-1 3 1 16,2-2-6-16,0 1-2 0,-2 0-15 15,1 1 0-15,0-2-2 0,0 1 3 16,0 1 0-16,0 0-4 0,0 0 3 0,0 0 5 15,-1-1-39-15,1 1 19 0,0 1 16 0,0 0-11 16,0 2-21-16,0-1 11 0,0 2 2 16,0-1-8-16,0 2 19 0,0 1-14 0,-1-1-2 15,0 1 9-15,1 2-4 0,0 2 8 16,0 4-15-16,0 1 10 0,0 2 8 0,-11 21-12 16,8-20-4-16,1 1 8 0,-1 1-2 0,0 1 9 15,2 2-14-15,-2 2 4 0,-1-1 0 0,0 1 3 16,-1-1 0-16,4 3-1 0,-3-2-3 15,-1 2 4-15,0 1-8 0,1 0 16 0,-4 0-11 16,2-1 0-16,-2 2-9 0,2 1 5 0,0-2-4 16,0 0-1-16,1 0 12 0,-2-1-9 15,0-1 15-15,-2-1-6 0,4 0-16 0,-4 0 10 16,5-4-4-16,0 0-5 0,1 2 21 16,0-5-20-16,0 1 4 0,1-3 1 0,0 4 17 0,-2-4-7 15,4-2-3-15,-3-4-12 0,1-3 8 16,0-1 0-16,1 0-22 0,1-1 26 15,-1 1-3-15,0-2-9 0,1-4 13 0,0 0-6 16,0 0 3-16,0 0 4 0,0 6-25 0,0-6 23 16,0 0-4-16,0 6-5 0,0-6-16 0,0 0-3 15,0 0-40-15,0 0 7 0,-5 7-243 16,3-9-89-16,-1 0 21 0,-1-2 26 16,0 1 6-16,-7-6 23 0</inkml:trace>
  <inkml:trace contextRef="#ctx0" brushRef="#br0" timeOffset="165784.1387">8381 5423 408 0,'0'-4'265'0,"1"0"-23"0,-2 0-32 16,1 3-32-16,1-3-22 0,0 1-18 0,0 2-23 16,-2-3 1-16,1 3-8 0,-1-1-16 15,3-1-10-15,-2 2-18 0,-1 1-1 0,0-1-16 16,2 0 5-16,-1 1-12 0,1 0 17 0,0 1-12 15,0 1-2-15,1 0-12 0,0 1-17 16,3 1 23-16,-3-1-33 0,2 2 6 0,5 6 9 16,-2 0 8-16,2 0-9 0,-2 0-12 0,-1-3 0 15,3 4 10-15,-1 1 7 0,-1 1-11 0,4-3-11 16,-2 6 17-16,-1-3-23 0,0-3-2 16,-1 3 5-16,1 0 19 0,1 5-15 15,-3-2-3-15,1-2 20 0,0 0-22 0,-3-3 5 16,4 2-10-16,-1 2 27 0,0-2-13 0,-1-1 11 15,2 0-16-15,-6-2-5 0,2-1 5 16,-2-1-10-16,1-1 9 0,0-1 7 0,3 5-5 16,0-2 3-16,-3-3 0 0,0 0-18 15,-1-3 9-15,2 1 19 0,-2-3-19 0,-1 1 13 16,1 1-7-16,0-3 31 0,0 2-4 0,0 0 4 16,1-3-6-16,-3 0 13 0,0 0 1 0,9 0 7 15,2 0-4-15,20-10-16 16,-12 2 21-16,0 0-7 0,0-4-21 0,4-1 21 15,-2 1-24-15,1-4-5 0,2 2 10 0,1-4 8 16,-2 3-17-16,0-2-8 0,0 0 26 0,0 1-1 16,-3 2-7-16,0-2 26 0,-3 1-34 0,1-1 2 15,1-1-11-15,-2 2 21 0,-1 1-6 0,-1-2-10 16,-5 3 2-16,2 1 50 0,-1-1-48 16,1 3 16-16,-4 1-18 0,-1-2-8 0,-1 4 26 15,0 0-21-15,-2 1-11 0,0 1 2 16,-1 1 8-16,1 1 2 0,0-1 3 0,-1 2-19 15,1 0-4-15,0-2 10 0,-1 2 17 0,-1 0-1 16,-2-1-12-16,1 1-1 0,0 1 1 16,-1-2 9-16,3 1-32 0,-1 0 27 0,0 1-3 15,-1-1 6-15,0 1-35 0,0 0-18 16,0 0-48-16,0-2-43 0,0 2-54 0,0-1 17 16,-1 2-294-16,0 0 41 0,0 0 22 0,0-7 26 15,0 7-29-15,-12-14 19 0,0 6 91 16,-2 2 0-16</inkml:trace>
  <inkml:trace contextRef="#ctx0" brushRef="#br0" timeOffset="167001.6663">7626 7399 422 0,'-2'-4'229'0,"1"1"-53"16,-1-1 13-16,1 1-19 0,0 0-11 0,1 1-18 15,-1 0-6-15,2-1-30 0,-3-1-2 0,2 1-5 16,0 1-18-16,0-1-17 0,2 1 8 0,-2 1-10 16,2-2 1-16,2 0-17 0,0 2 8 15,0-3-12-15,0 1-13 0,10-5 21 0,1 2-26 16,-3-2 5-16,5 1-19 0,1-1 18 0,1 2-5 16,1-5 5-16,-1 2 8 0,1 1-10 15,1-4-3-15,-2 2 4 0,3-2-15 0,0 3 6 16,-2-5 3-16,1 2 20 0,-2-2-6 0,-1 1-14 15,0 1-8-15,-2-4 8 0,1 1-7 16,-3 0 11-16,2 0-15 0,-4 0 7 0,3-2 7 16,-6 2 9-16,3 0-17 0,-2 1-2 0,-2-1 8 15,-1 0 3-15,-3-1-14 0,5 1 6 16,-6 2-3-16,-3 1 21 0,1 2-17 0,-1-1-3 16,1 1-6-16,-1 10 4 0,0-12-3 0,0-1 7 15,0 0-8-15,0 2 11 0,0 0 3 16,-12-6-10-16,10 11-8 0,1-1 7 15,-1 1-1-15,0 0-2 0,0 1-4 0,-1 0 10 16,0 1-10-16,0-1 15 0,-1 1-6 0,2 0-10 16,-1-1-10-16,-2 2 28 0,3 0-16 0,-1 2-1 15,0-3-9-15,-2 3 16 0,2 1-19 16,-3 0 20-16,6 0-21 0,0 0 21 0,-24 11-16 16,10-3 12-16,3 1-3 0,-1 2-11 0,0 0 21 15,3 4-12-15,1 1-10 0,1 0 18 16,-4 2-28-16,3 3 13 0,-1-2-1 0,0 1 13 15,1 1-7-15,0 0 0 0,1 2 4 0,0 2-15 16,2 0 16-16,-1-1-5 0,-1 2-8 16,2 3 4-16,-2-2 4 0,3 2-4 0,3 0 9 15,-1 0 0-15,0 1-13 0,-2-1 18 0,1 3-14 16,1 1 8-16,-2-2 9 0,2 2-1 0,0-4 2 16,-1 1-13-16,3 4-16 0,0-1 25 15,-3-1-13-15,2 0 7 0,-2 1-16 16,0-1 4-16,-2 0-6 0,3-2 18 0,-4 0 7 15,1-1-14-15,-2 0 4 0,2 0 1 16,-1 1-4-16,-1-3 2 0,2 1-1 0,-3 0 0 0,0-2-1 16,-1 1 20-16,-1-2-18 0,1 0-4 15,-2-2-6-15,0-2 11 0,-1-2-6 0,1-1 6 16,-1-1-9-16,1-2 18 0,-1 0 9 0,-3-1-25 16,1-1-3-16,-1-3 12 0,-1 0-18 15,4-3 15-15,-1 1 25 0,-2-1-20 0,3-4-8 16,3 0 3-16,-1-1 2 0,3-1-5 15,-1 1 12-15,4-2 0 0,-3 0-23 0,7 0 23 16,0 0-16-16,-8 0-8 0,8 0-23 0,-17-11-27 16,4 4-35-16,4-3-39 0,5-1 11 15,-6-3-169-15,4-1 25 0,0-3-155 0,1-1 26 16,1 0 58-16,0 0 10 0,-3-2 13 0,4 0-2 16</inkml:trace>
  <inkml:trace contextRef="#ctx0" brushRef="#br0" timeOffset="167370.142">7444 7838 483 0,'4'-5'265'0,"-2"0"-32"0,1 1-34 15,0-1-12-15,6-7-21 0,3 2-9 16,-1 1-18-16,4 0-20 0,2 0-1 0,2-1-31 15,0 0 3-15,2 0-10 0,3 1-7 0,2 0-1 16,-1-2 11-16,1 3-16 0,2-2 2 16,0 1-16-16,0 0-7 0,-1 2 9 0,0-2 2 15,-2 2-10-15,2 0 3 0,-1 0-2 16,0-1 13-16,-4 0-28 0,1 2 12 0,-3 1-13 16,-1-3-11-16,1 4 10 0,-4-2 17 0,1 1-12 15,-2 0-16-15,-3 4-1 0,-3-2 4 16,0 2 5-16,-2-1-20 0,1 0 9 0,-3 2 14 15,1-2-36-15,-3 1 14 0,0 1-2 16,-1-2 1-16,2 2-6 0,-4 0-50 0,0 0-22 16,3 5-40-16,-6-3-61 0,-1 0 15 0,-7 8-274 15,-3-2 31-15,-2 1 24 0,-2 1 27 0,2 1 22 16,-5 1-8-16,0 0 21 0</inkml:trace>
  <inkml:trace contextRef="#ctx0" brushRef="#br0" timeOffset="167951.1392">7039 8951 212 0,'0'0'221'0,"0"0"-55"0,-1 2-26 16,-1-2-27-16,4 0 12 0,-2 1-3 15,-2-1-7-15,1 0-17 0,1 1-7 0,-1 0-5 16,2 0-6-16,-3-1-8 0,1 1-15 0,2 1 0 15,-2-2-14-15,2-2 8 0,-1 2 1 0,0 0 2 16,2 0 18-16,2-1-15 0,2 1 10 16,-1-3-12-16,11 0-10 0,2-3 9 0,1 0-14 15,-1-1-1-15,5 1-5 0,3-1 3 16,-2-2 11-16,1 0-18 0,-1 1 8 0,0-4 5 16,4 2-18-16,2-2 12 0,2 0-4 0,1 0-20 15,1-1 15-15,1 1-19 0,1-1 7 0,2 1 8 16,-4-1-11-16,2 2 13 15,-2 0-6-15,-3 0 11 0,2 3 6 0,-4-1-3 16,-1 0 13-16,-1 0-11 0,0 0 10 0,-2 1-8 0,-1 0-19 16,-1 3 6-16,-5-1 0 0,-4-1-4 15,-2 2 18-15,-1 2-23 0,-4 0 11 0,0 0-17 16,-2 0-2-16,2 2 5 0,-3 1 14 0,0 0-8 16,-2-2-2-16,1 1-12 0,0-1-6 15,-1 1 6-15,0 1-18 0,-2 0-34 16,0 0-29-16,-3 0-48 0,-1 0 13 0,-3 1-315 15,-12 4 30-15,-1 1 26 0,-6-2 24 0,1 1 29 16,2 0 12-16,-7 3 11 0</inkml:trace>
  <inkml:trace contextRef="#ctx0" brushRef="#br0" timeOffset="168435.0281">7107 9216 541 0,'-2'2'247'0,"0"-2"-17"16,2-1-42-16,2-1-47 0,1 0 8 0,1-1-23 16,1 0-22-16,14-4-2 0,-2-1-13 0,4-3 12 15,3-1-30-15,-3 0-8 0,0-1 9 16,7 1-3-16,-2-2-13 0,4-3-11 0,1 0-7 15,2-1-5-15,1-4-4 0,2 2-1 16,0 0 6-16,-1 3-9 0,1 1-8 0,-4 0 9 16,-2 2-7-16,0 1 10 0,0 3 13 0,-3-4-21 15,0 3 12-15,0-1-3 0,-1 0 12 16,-2 0-15-16,-1 2 2 0,1-1 15 0,-1 1-16 16,-2 1-4-16,1 0 4 0,-5 1 12 0,1 1-3 15,-4-1-25-15,2 1-1 0,-2 0 9 16,-5 3 26-16,1 0-33 0,-2 1 2 15,-1 0 0-15,-1-1 0 0,0 4 4 0,-1-2-9 16,-1 1 2-16,1 0 22 0,-1-1-19 0,-1 1-15 16,2-1 5-16,-1 1 5 0,-2 1 3 15,1-1-2-15,0-2-6 0,0 3 1 0,-2-1 2 0,0 1 12 16,0 0-22-16,-1 0-7 0,0 0-21 0,-2 4-23 16,2-3-30-16,-3-1-24 0,0 0 11 15,-1 0-143-15,-1 0-191 0,-1 0 34 0,1-1 10 16,0-2 56-16,-1 1 0 0,2-3 23 15,-7-6 3-15</inkml:trace>
  <inkml:trace contextRef="#ctx0" brushRef="#br0" timeOffset="174965.0773">20819 2215 360 0,'0'0'201'15,"0"0"-22"-15,14 0-14 0,-14 0-9 0,0 0-19 16,0 0-3-16,0 0-35 0,13 0 20 0,2 11-16 15,-13-12 9-15,-1 0-26 0,2 0 1 16,-1-1-4-16,0 1 12 0,0-2-23 0,-2 3-10 16,0-1-11-16,0-1-1 0,-2 1-11 0,1-2 13 15,-2 1 4-15,-1 1-17 0,-2-1-12 16,-10-2-9-16,-4-2 4 0,-4 2-4 0,-1 1 5 16,0-3 6-16,-6 1-3 0,2 1-30 15,0-2 14-15,-3 2 0 0,3-4 9 0,-3 4-15 16,5-2 17-16,-3 1-1 0,2-1-16 0,0 1-1 15,-2 0-1-15,3-2-4 0,-1 2-4 0,6 0 7 16,-4 0 6-16,5 1-11 0,1 0-4 16,9-1 26-16,-4 3-14 0,3-2 2 15,2 2 10-15,3-1 22 0,-1 1-1 0,3 0 12 16,0 1-2-16,2-1-24 0,0 1 16 0,0 0 5 16,0-1-8-16,1 0-16 0,0 2 9 0,-2-1-8 15,3 0 10-15,-1 1-8 0,-1 0-9 16,3 0-1-16,0 0 12 0,0 0-26 0,0 0 5 15,0 0 4-15,0 0 9 0,0 0-14 0,0 0 12 16,0 0 0-16,-7 13-6 0,7-7-15 16,0 1 8-16,3 14-8 0,-3-12 12 0,0 4 4 15,0 3-4-15,10 19 2 0,-8-17-14 0,0 1 0 16,2 2 7-16,-1 0-4 0,1-1 14 16,-1 0-18-16,-1 3 16 0,1-2-11 0,0 4 13 15,-2 0-8-15,1 0 3 0,-1 3-11 0,-1 0 6 16,0-14-14-16,0 8 29 0,0 2-7 15,0 2-6-15,0 2 6 0,0 0-11 0,0-1 0 16,0 1-1-16,-13 31 4 0,11-32 8 0,0-2 10 16,-1 0-24-16,1-1 7 0,2-2 4 15,0 1-3-15,-1-4-5 0,0 2 19 0,0-2-11 16,1-11-7-16,0 6-2 0,0-1-2 0,0 0 2 16,0 2-8-16,14 13 22 0,-7-13-15 0,-2-7 3 15,4 4-6-15,1 0 6 0,1-1 1 16,2-3 13-16,-1-4-19 0,7 1 17 0,1 1 0 15,-1-2 14-15,2 1-24 0,-1-3-5 16,3 0 11-16,0 0 12 0,-4 0-36 0,1-2 28 16,-9 0-27-16,4 0 11 0,3 0 7 15,2 0 1-15,0 0-4 0,0 0 1 16,0 0 11-16,22-10 3 0,-25 7-26 0,0 0 3 16,-4 2 30-16,-2 1-24 0,1-2-12 0,-2 1 18 15,-1 0-15-15,-1-1 8 0,0 0-4 0,-2 2-22 16,-1-1-30-16,1-4-44 0,-2 4 9 15,-2-5-230-15,-2 2 27 0,0-3 21 0,0 7-125 16,0-9 22-16,-18-15 14 0,5 6 15 0,-2 4 29 16</inkml:trace>
  <inkml:trace contextRef="#ctx0" brushRef="#br0" timeOffset="175313.6565">20184 2721 295 0,'-1'-2'196'16,"2"0"-15"-16,1-1-15 0,1 1-16 15,1-2-32-15,10-1 9 0,2 1-28 0,4 1 14 16,3-1-25-16,3 1-8 0,1 2-16 0,-1 0-15 15,5-1 5-15,-1 1-2 0,-15 1-2 16,8 0 3-16,3 0 3 0,3 0-31 0,-1 0 20 16,-2 0 3-16,0 0-6 0,-2 0-17 15,0 0 20-15,-6 0-15 0,-2 0-8 0,-4 0-3 16,-1 0 8-16,-3 0-19 0,-2 0 2 0,1 0 0 16,-7 0 0-16,8 0-8 0,-8 0 15 0,6 0-28 15,-6 0-10-15,0 0-50 0,7 0 6 16,-7 0-219-16,0 0-91 0,8 0 25 15,-8 0 17-15,16-13 8 0</inkml:trace>
  <inkml:trace contextRef="#ctx0" brushRef="#br0" timeOffset="175895.8186">21526 2002 494 0,'2'-3'198'16,"0"0"-19"-16,-1 1-15 0,0-1-45 0,1 1-3 16,-2 1-3-16,1-1-20 0,1 1-27 0,-2 0 6 15,1 0-4-15,-2 1-17 0,1 4-3 16,-2-2 18-16,2-2-27 0,0 0-13 16,-4 18 5-16,-3-4-2 0,2 5 1 0,0 2 0 15,-2-4-14-15,1 3 6 0,0-1-15 0,-2 2 19 16,-2-1-5-16,4 2 3 0,-1 0-14 0,-1-1 13 15,1 0-12-15,-1 0-4 0,3 4 10 16,-2 4-8-16,3-2 11 0,-4 0-12 0,2 2 14 16,-1-4 1-16,2 2-8 0,-1 4-25 15,-1-1 24-15,3 3-8 0,2 3 17 0,-1 1-7 16,0-1-7-16,3 2 4 0,0-1-5 0,-2 1 14 16,2-20-13-16,0 11-5 0,0 2 14 0,0 3-16 15,0 0 13-15,14 35-32 0,-8-38 33 0,0 3-1 16,0-5-19-16,5 5 9 0,-1-5 2 15,-2-1 9-15,2 0-3 0,3-1-9 16,1-1 15-16,1-4-21 0,0 1 2 0,0-2 10 16,0-2-8-16,0-1 19 0,2 1-37 0,3-4 14 15,0-2 4-15,4-3-28 0,-2 0-33 16,1 1-29-16,-3-5 5 0,5-4 11 0,-16-2-331 16,6 0 18-16,2 0 27 0,20-19 13 15,-21 7 5-15</inkml:trace>
  <inkml:trace contextRef="#ctx0" brushRef="#br0" timeOffset="176629.2648">22395 2254 455 0,'-5'-15'213'0,"-2"1"-5"0,3-2-37 16,-3 3-19-16,1-1-22 0,1-1-25 15,-1 5-2-15,-1-2-10 0,0 2 1 0,1 4-19 16,-5-4 8-16,3-1-17 0,-3 2 0 0,4 2 6 16,-1 2-22-16,2 0-24 0,-4 4 3 15,2 0 8-15,0 1 3 0,8 0-29 0,-14 0 26 16,-1 0-14-16,-20 18 6 0,17-11-9 0,-1 1 2 15,0 3-6-15,-2 0-3 0,3 2 4 16,-1 2-6-16,2-1 6 0,-1 1 7 0,1 1-9 16,6 1-5-16,-4 0 1 0,1 1-1 15,3-1 6-15,0 0-17 0,0 2 9 0,1-2 4 16,1 5-10-16,1-4 18 0,4 0-6 0,-1 1-8 16,1 4 8-16,2 0-8 0,2-13 17 15,0 6-8-15,0 3-6 0,0 2 2 0,16 23 9 16,-7-22-14-16,1 1 25 0,4 0-24 0,-5-2 22 15,3 1-19-15,0-1 10 0,2 0-13 16,1 0 12-16,0-2-2 0,0-2-5 16,2 0 12-16,-1-3 1 0,0 1-16 0,0-2 9 0,0-1 2 15,-1-3 8-15,4 2 0 0,-4-4 3 16,5 1-19-16,0 1 6 0,-2-5 5 0,0 0 1 16,-1 0 1-16,4-2 7 0,-1 0-11 0,-3 0 5 15,0-2 4-15,-6 1-6 0,-2-1 0 16,4 0-6-16,-2 0 8 0,2 0-15 0,-3 0-9 15,-1 0 18-15,1 0-8 0,-2 0-5 16,-2 0 7-16,1 0-2 0,-7 0-42 0,16-11-14 16,-13 9-46-16,-1-3-22 0,-1 2-42 0,-2-1 13 15,0-2-231-15,-1 0 28 0,-5-7-101 16,-5-3 65-16,4 0 29 0,-7-2 14 16,2 1 25-16</inkml:trace>
  <inkml:trace contextRef="#ctx0" brushRef="#br0" timeOffset="176883.2559">22050 2592 227 0,'-1'-3'264'0,"0"2"-39"0,0-2-41 15,1 0-17-15,2-1-10 0,2 2-27 16,1-3-6-16,0 4-9 0,12-5-41 0,2-1 9 15,0 5-11-15,0-2 2 0,1-1 7 16,2 3-26-16,0-2-13 0,-1 3 13 0,0 0-17 16,-1 1-7-16,0 0-5 0,-11 0-14 0,2 0-32 15,4 0 1-15,-1 0-119 0,-1 0-91 16,-2 0-146-16,-1 0 25 0,1 0 15 16,-2 0 33-16</inkml:trace>
  <inkml:trace contextRef="#ctx0" brushRef="#br0" timeOffset="177246.3496">22687 2588 362 0,'4'-1'245'0,"-1"0"-17"0,0 0-26 0,1 1-17 15,-2-1-48-15,0 0-8 0,1 1-24 16,0 1-23-16,0 1 7 0,-1 0-9 0,0 1 3 15,1 2-29-15,3 6 5 0,-1 3-8 16,-2 3 2-16,1 0-19 0,0 2 13 0,2 2 2 16,-4 1-16-16,4-1 3 0,-5 4-11 0,1 0 14 15,-1-1-1-15,1 2-15 16,-1-1 1-16,-1-2 1 0,0 1 6 0,0-13 8 0,0 7-15 16,0 2-19-16,0 0 20 0,0 2-12 15,0-2 5-15,0 0-5 0,0-3-6 0,0 0 8 16,0-3 2-16,0-1-8 0,0-3 1 0,0-2-9 15,0-1 12-15,0-1 8 0,0-6-12 16,0 8-13-16,0-8 22 0,0 5-17 0,0-5-8 16,0 0-62-16,-2 7-30 0,2-9 9 0,2-3-306 15,-2 1 27-15,2-13-25 0,2-1 23 16,-3 0 13-16,1-7-4 0</inkml:trace>
  <inkml:trace contextRef="#ctx0" brushRef="#br0" timeOffset="177404.2928">22719 2538 222 0,'0'-5'242'0,"0"1"-38"16,0 0-25-16,0 0-16 0,0 2-33 0,0-1-23 16,0 0-21-16,0 2-38 0,0-1-37 15,2-1-2-15,-2 1-272 0,0-1-53 0,0 0-16 16</inkml:trace>
  <inkml:trace contextRef="#ctx0" brushRef="#br0" timeOffset="177978.4951">23101 2074 462 0,'4'-3'202'0,"1"3"-19"0,-1-1-19 0,1 1-23 16,-1 1-17-16,1 1-16 0,8 5-14 0,0 2 8 16,-1 3-12-16,2 2-25 0,-2 4-6 15,3 0 9-15,-1 0-12 0,-3 1-7 0,4 1-29 16,0 1 19-16,-3 2 16 0,-1-1-13 0,-1 3-16 16,0-1 4-16,-4 2 13 0,1 2-22 15,0-1 5-15,0 2 6 0,-5 2 13 0,-2 0-19 16,1 1-6-16,-1-14 2 0,0 8 12 15,-11 38-18-15,6-28 4 0,-1 0-3 0,-2 3 1 16,-3-3-1-16,0 1 2 0,-1-4 0 0,-5 2 18 16,1-1-27-16,-3-3 5 0,-3-1 7 15,2-2 3-15,-1 1-8 0,-2-4 11 0,4 2-21 16,-1-4 9-16,2 1-12 0,0-4-4 16,-1-1 10-16,0-1-9 0,5 0 13 15,-1-2-7-15,2-1-6 0,4-2 14 0,2-6 4 16,0 0-9-16,1-2-3 0,3 1 6 0,2-4-18 15,-1 1-35-15,1-2-60 0,1-1 8 16,1-3 10-16,1-2-354 0,5-8 27 16,2-2 45-16,3-3 21 0,2-3-18 0,-2-1-8 15</inkml:trace>
  <inkml:trace contextRef="#ctx0" brushRef="#br0" timeOffset="178445.5274">23875 2514 334 0,'2'-3'286'0,"-1"0"-55"0,1 0-52 16,2 0-24-16,0 0 2 0,1 0-46 0,0 1 0 15,1-1-21-15,1 2 13 0,11-3-9 16,1 1-16-16,-1 1-13 0,-1-2 21 0,-3 2-15 15,-2 0 5-15,0 2-10 0,10-3 0 16,-3 2 6-16,0-1-16 0,-2-1 0 0,-2 2 5 16,-1 1-19-16,-2-2 10 0,-2 1-23 0,-1 1 4 15,-1 0 1-15,-1-2-11 0,-1 1 0 16,1 1 10-16,0 0-12 0,-1 0-26 0,-6 0-33 16,0 0-32-16,8 0-43 0,-8 0 10 0,0 0-260 15,0 0 24-15,10 9 24 0,-13-6-24 16,-1-1 6-16,-8 5 49 0</inkml:trace>
  <inkml:trace contextRef="#ctx0" brushRef="#br0" timeOffset="178861.908">23904 2787 672 0,'-1'1'193'0,"1"0"-32"16,2-1-7-16,1 1-13 0,2 1-41 15,0 0 12-15,2-1-7 0,1-1 7 0,16 1-21 16,-1 1-21-16,-3-1-12 0,-9-1 24 0,5 0-27 16,3 0-1-16,1 0 9 0,1 0-5 15,-2 0 1-15,1 0-15 0,-1 0 3 16,-2 0 2-16,-2 0 6 0,17-11-11 0,-13 10 4 0,-9-1-5 15,0 1 9-15,-1 0-14 0,-2 0 20 16,0 1-23-16,-2-1 6 0,1 1-2 16,0-1 10-16,-2 0-14 0,0 1-8 0,-1-1-4 0,0 0-3 15,1 1 20-15,0 0-12 0,-1 0-9 16,2 0 7-16,0-1-9 0,-5 1 8 0,0 0-10 16,0 0 11-16,0 0-17 0,0 0 21 0,0 0-8 15,0 0-3-15,6 0-1 0,-6 0-1 16,0 0-11-16,0 0 0 0,7 0 17 0,-7 0-8 15,0 0-13-15,0 0 10 0,0 0-6 16,0 0-17-16,0 0-46 0,10-5-54 0,-12 3-56 16,-2-2 14-16,0 2-291 0,-8-7 25 0,-2-1 28 15,0-4-21-15,-6 3 24 0,5-4 7 0</inkml:trace>
  <inkml:trace contextRef="#ctx0" brushRef="#br0" timeOffset="205499.0484">25697 2326 215 0,'0'0'139'16,"14"0"-39"-16,-14 0 6 0,27 15-20 0,-18-15-24 15,7-3-6-15,-10 3 27 0,16-6-1 16,-10 2-4-16,-1 3-21 0,-4-2 34 0,2 3-22 15,-2 0 0-15,-3-3-11 0,3 2 4 16,-3 0 10-16,2-1-11 0,-2 1 19 0,0-1-9 16,0 2-2-16,-1-1 3 0,1-2 5 0,-2 0-1 15,2 1-10-15,0-1-1 0,0 1 2 16,-2-2-2-16,0 2-8 0,1-3 4 0,-1 3 4 16,0-2-24-16,0 1 2 0,-2 0 3 0,2 0 5 15,0 0 1-15,-2 1-6 0,0-1-14 16,0 0-11-16,0 2 15 0,0-3-27 0,0 3 25 15,1-2-20-15,-1 3 6 0,0 0-8 0,0 0 5 16,0 0 7-16,0 0-19 0,0 0-2 16,0-6-5-16,-3 0 6 0,1 6 16 0,-4-1-24 15,1 1 10-15,-1 1 10 0,0 1-15 16,-9 0-2-16,6-2 8 0,-20 11-17 0,7-2 19 16,3-4-2-16,1 3-11 0,-2 1 19 15,5-1-13-15,-4 0-12 0,3 1 14 0,3 1 13 16,-2-1-22-16,1 3 14 0,-1-2 2 0,5 0-18 15,1-1 16-15,-3 3-15 0,0 1 18 16,2-1-3-16,0-1-16 0,0 4 18 16,3-3-15-16,-1 3-7 0,-2-1 20 0,8-2-16 15,-6 3 13-15,3 1-11 0,-3 2 8 0,0-2 1 16,1 3-10-16,3-1 0 0,-4 3 4 16,3-1-7-16,-4 1 15 0,4 0-19 0,1 1 12 15,-1 3-5-15,1-1 17 0,-1 0 0 0,3-1 3 16,-1 0-23-16,3 0 24 0,0-10 0 0,0 5-10 15,0 1 1-15,14 21-4 0,-10-20-11 16,3-1 13-16,-2 2-8 0,0-4-4 0,1 4 25 16,1-6-10-16,-1 0-11 0,4 0 6 15,-8-3-11-15,7 1 15 0,4-1-7 0,-4 0 9 16,2-2-4-16,-2 1 7 0,7-1-11 0,-3 0 9 16,2-1-20-16,-1-2 15 0,5 0 11 0,-1-3-9 15,2 0 5-15,-2 0 2 0,4 0-4 16,-1-1-2-16,-10-3 15 0,7 0-22 0,0 0 16 15,6 0-10-15,1 0 27 0,0 0-22 16,29-12 23-16,-30 6-20 0,3 0 0 0,0-2 3 16,0 1-10-16,-2-3 18 0,2 2 12 0,-5-1-4 15,1-1-22-15,-3-1 17 0,3-1 10 16,-5 0-1-16,2 0-15 0,-5-1 22 0,3-2-23 0,-7 1-3 16,3-1 27-16,0-2-3 0,-2-1-13 15,0 0 12-15,-1 0-5 0,-1-1 1 0,-1 0 4 16,-5-1-19-16,3-1 15 0,2 1-35 15,-4-1 27-15,-3 1 15 0,4-1-24 0,-1 1 1 16,-1 0-2-16,0-1-12 0,-2 1-6 16,2 0-11-16,-4 0 26 0,2 1-9 0,-2-1 0 0,0 10-1 15,0-5 12-15,0-3-21 0,0-1 28 16,0-1-10-16,0 0-1 0,-16-20-17 0,9 20 26 16,1 0-43-16,-2 1 19 0,-3 1 0 15,0 1 0-15,5-2 1 0,-2 1-1 0,-3 1 1 16,0 0 0-16,-2 1-16 0,0-1 13 0,1 3-15 15,1-1 23-15,-2-1 7 0,-1 2-21 16,1 1 21-16,-3-1-15 0,2-1 3 0,-2 0 4 16,1 3-8-16,-4-2 0 0,4 2 12 15,-1 2 4-15,1-2-33 0,-1 1 13 0,0-2 0 16,2 4 2-16,2 0-10 0,-2 2 10 0,3-1 18 16,2 3-3-16,3 0-8 0,-2 1-9 0,3 2-2 15,1-1 14-15,2 2-4 0,-3-2 4 16,3 1 3-16,-1 1 12 0,1 1-20 0,0 0-14 15,2 0-15-15,0 0-11 0,-20 16-28 0,2-2-33 16,0 1-22-16,-2 2-39 0,1 3 13 0,0-3-139 16,-3 0-166-16,1 1 33 0,1 0 3 15,-1 1-3-15,3-1 58 0,1 3-18 0,1 1 0 16</inkml:trace>
  <inkml:trace contextRef="#ctx0" brushRef="#br0" timeOffset="206098.4587">25623 3744 422 0,'0'2'247'0,"0"0"-20"0,1-1-21 16,0 0-28-16,1 0-25 0,1-1 3 0,1 0-43 16,2 0-4-16,2-2-12 0,9-1 3 0,-7 3-10 15,20-5-15-15,-7-1-6 0,5 3 2 16,-1-2 12-16,4-1-20 0,-4 1-5 0,7-1-4 15,-1-2-9-15,3 2-10 0,-1-2 6 0,2-2-7 16,-3 1 4-16,0 0-7 0,1 0-2 16,-1-2 8-16,0 2 7 0,-3-2-15 0,-1 2-3 15,1 0 6-15,0-1 13 0,-2 2-7 16,-3-1-7-16,-2 0-9 0,3 0-4 0,-2 2-7 16,-1 0-9-16,-3 1 11 0,-3 1-1 0,-3-1-13 15,-6 3 14-15,1-1 11 0,-4 2-25 16,3 1 3-16,-7 0-9 0,3 0-8 0,0 0-30 15,-3 1-34-15,-2-1-36 0,2 0-23 16,-4 3 11-16,0-2-198 0,-1 2-87 0,-4 0 41 16,-6 4 17-16,-3 0 52 0,-2 0-19 15,0 0-17-15</inkml:trace>
  <inkml:trace contextRef="#ctx0" brushRef="#br0" timeOffset="206530.6728">25713 4012 339 0,'-2'1'250'16,"0"2"-40"-16,-1-2-3 0,2-1-36 0,0 0-21 15,2 0-21-15,1 0-6 0,4-1 1 0,1 1-34 16,13-3-3-16,3-1-18 0,1 1-1 15,5-1-18-15,-2 0 3 0,7-2 11 0,-7 1-14 16,5-1 17-16,1-2-24 0,3 2-3 16,-1-1-7-16,-2 0 0 0,1-2-7 0,1 0 2 15,-1 2-9-15,-3-2 8 0,1 0 12 16,-3 3 17-16,2 0-1 0,-4 0 5 0,-1-2-12 16,-3 1 11-16,2 1-7 0,-6 1-13 15,3 1 9-15,-4-1 2 0,2 1 10 0,-5-1 1 16,-3 2-13-16,-3 1 14 0,0 1-13 0,-3-1 12 15,2 1 5-15,-4 0-1 0,0 0 18 0,-1-1-34 16,1 1 8-16,0 1-35 0,-4 0 37 16,0 0-26-16,0 0 26 0,0 0-52 0,0 0-27 15,8 0-36-15,-2-4-33 0,-3 4-65 16,-3-1 14-16,0 3-315 0,0-3 21 0,-1 0 26 16,1 0 20-16,-2 0 22 0,0-3 24 0,-5-9 56 15,-2-2 21-15</inkml:trace>
  <inkml:trace contextRef="#ctx0" brushRef="#br0" timeOffset="228687.4952">18355 7799 454 0,'0'0'145'0,"0"0"-17"0,0 0-3 0,0 0-21 16,0 0 0-16,0 0-11 0,-13 0 6 0,13 0-32 16,0 0 9-16,0 0-22 0,0 0 22 0,0 0-24 15,0 0-28-15,0 0 38 0,0 0-22 16,0 0 0-16,0 0-6 0,0 0 10 0,0 0-1 16,0 0-15-16,0 0-18 0,0 0 6 0,0 0-15 15,0 0 12-15,0 0-18 0,0 0 23 16,9 25 17-16,-6-25-23 0,0 0 7 15,0 1 4-15,0-1-10 0,0 1-7 0,3-1-18 0,-3 2 18 16,2-2-1-16,-5 0-10 0,0 0 35 16,15 4-39-16,-8-4 34 0,-1 1-20 0,1-1-14 15,0 3 25-15,11-1-13 0,-4-2 9 16,-2 0-3-16,-2 2 9 0,9-1-7 0,-1 1-4 16,-1 0 3-16,-5-1 10 0,6 2-18 15,-3-3-2-15,-2 1 10 0,6 2 2 0,-4-3-7 16,-2 1-18-16,-13-1 23 0,11 0-13 0,5 0 19 15,3 0 3-15,-1 0-7 0,3 0 0 0,-2 0-2 16,3 0 14-16,-1 0-16 0,21-11-2 0,-20 9 11 16,0 1-12-16,1-1 0 0,3 0-11 15,-5 1 17-15,1-1 4 0,-3 1-3 16,2-2 4-16,-2 2-10 0,-5-1-11 0,0 1 12 16,-1 1-3-16,-2-1 2 0,-1 1 6 15,8-5-9-15,-1 4 9 0,-2 0-5 0,-4 0 10 16,-1 1-24-16,-1-2 14 0,-9 2-13 0,9 0 4 15,-1 0-4-15,-1 0 13 0,0 0-19 0,-1 0 23 16,-6 0-17-16,10 0 6 0,-3 0 1 16,-1 0 20-16,-6 0-19 0,9 0-1 0,-2 0 5 15,-7 0-1-15,8 0 2 0,-8 0-13 0,7 0 5 16,-7 0 18-16,0 0-23 0,8 0 6 16,-8 0-9-16,7 0 9 0,-7 0 0 15,0 0-14-15,7 0 0 0,-7 0-16 0,0 0-9 16,6-3-21-16,-6 5 6 0,-2-1-146 0,-1-1-148 15,0-1-10-15,-1 1 38 0,-2 0 22 0,2-2-5 16</inkml:trace>
  <inkml:trace contextRef="#ctx0" brushRef="#br0" timeOffset="229486.3903">19115 7645 337 0,'-1'-3'192'0,"1"-1"-44"15,0 4-26-15,0-4-4 0,-1 1-5 16,2 1-5-16,-1-1-26 0,1 2 14 0,0-2-25 16,0 1 12-16,0 0 4 0,1 0-12 15,0-1-22-15,0 3 12 0,2-2-5 0,-1-1-25 16,-1 2 12-16,1-2 5 0,1 2-17 0,-1-1 8 16,2 1 15-16,-2 0-27 0,1 1-2 15,0-2 6-15,0 2-31 0,1-1 18 16,0 1-14-16,0 0 13 0,0 0-1 0,1-2 2 15,0 2-13-15,-6 0 6 0,0 0 11 0,10 0-11 16,2 0-6-16,1 0 9 0,12 12-4 16,-15-11-5-16,4 5-14 0,-3-1 9 0,3 1 8 15,-4-1-8-15,0-2-16 0,3 5 12 16,-3-3 0-16,-2 0 6 0,-1 0 0 0,0-1-3 16,-2 0-18-16,0 1 12 0,0-1 26 0,0-1-12 15,-2 1-13-15,1 1 9 0,5 7 12 16,-3-5-23-16,-1 0 2 0,1-1 3 0,-4 0 8 15,1 1-4-15,0-1-4 0,0-1 6 16,-2 2 1-16,0-2 8 0,0 1-14 0,-1-6 1 16,0 8 22-16,0 1-18 0,0 5-2 15,-14 14 11-15,6-13 7 0,1 0-12 0,-4-1-13 16,0-3 10-16,1 3 4 0,-1-3-5 16,-3 2-13-16,2-1 15 0,0-1-13 0,-1 0 19 15,2 1-10-15,-4-3 7 0,2 2 10 16,5-1-13-16,-5 3-8 0,1-2 8 0,-2-1 8 15,1-1-2-15,2 1-19 0,-3 1 10 0,6-5 5 16,1-1-9-16,-4 6-21 0,4-2 17 0,-1-4 15 16,2 0-23-16,0-1 1 0,1 0 22 15,-1 0-12-15,3-2-2 0,-1 0 0 0,0 1 10 16,2 0-10-16,-2 0-9 0,0 0 11 0,1 0 8 16,1-1 7-16,-1-2-2 0,0 1-18 15,0 2 9-15,1-2-20 0,0 1 21 0,0-1-25 16,0-1 34-16,2 3-16 0,0-3 11 0,-2 3 1 15,0-3-13-15,1 1 6 0,-2 1-1 16,1-2-26-16,-1 2-36 0,-3 2-37 0,1-2 8 16,-1 0-291-16,-9 8-4 0,-2-2 36 15,2-1 25-15,1 0-17 0,0 3 2 0</inkml:trace>
  <inkml:trace contextRef="#ctx0" brushRef="#br0" timeOffset="229969.9353">18787 8549 291 0,'0'0'203'0,"1"2"-37"16,0-2-33-16,0-1 3 0,0 2-19 0,1-2-19 16,-1 1-31-16,3 1 25 0,1-2-8 15,-1 1-17-15,-1 0-15 0,2-1 9 0,1 1-4 16,-1-2-4-16,3 1 3 0,-2-1-14 16,-6 2 4-16,7 0 12 0,18-6-13 0,-13 4 9 15,1 0-21-15,-3-1 2 0,7-2 9 0,0 4-25 16,-4-5 9-16,5 3 12 0,-4 0-23 15,3-4 16-15,1 2-12 0,-2 1 4 0,0-1-7 16,-1 1-10-16,-1-2 18 0,4 3 3 0,0-1-12 16,-7 1 2-16,-2-1-12 0,8-1 9 0,-6 0 6 15,-1 1-12-15,-2 1 13 0,0-1-13 16,-2 4 2-16,2-3-7 0,-2 2-21 0,-1-2 15 16,1 1 13-16,-1 1-2 0,-2-1-3 0,3 0-8 15,-1 1 10-15,-3 0 4 0,3 0-8 16,-3 0-3-16,0 0-19 0,0-1-3 0,-2 2-22 15,0 0-20-15,0 0 7 0,-9 2-164 0,1-2-160 16,-11 3 36-16,10-3-2 0,-18 7 34 0,5-2-4 16</inkml:trace>
  <inkml:trace contextRef="#ctx0" brushRef="#br0" timeOffset="230323.6877">18768 8669 236 0,'5'0'203'0,"-1"-1"-32"0,2 1-2 16,0-3-19-16,1 1-34 0,12 0 3 0,-2-2-31 15,0 1-6-15,4 0-5 0,-1-2-7 16,3 2 6-16,-1-3-4 0,0 4-17 16,0-2-6-16,1-1 2 0,-3 1-28 0,0 1 13 0,-2 2-7 15,3-3 12-15,-8 3-10 0,7 0-20 16,-10-1 2-16,2-1 26 0,-1 3-37 16,-3-1 15-16,0 0-9 0,-2 0 9 0,1 1-17 15,-1 0 1-15,-1-1 17 0,0 1-3 0,0-2 6 16,-5 2-6-16,0 0-17 0,8 0-12 15,-8 0-24-15,6 0 3 0,-6 0-160 0,6 0-131 16,-6 0 25-16,8-11 16 0,-7 9 14 0</inkml:trace>
  <inkml:trace contextRef="#ctx0" brushRef="#br0" timeOffset="237499.305">20769 7399 585 0,'0'-14'177'0,"0"14"-16"0,0 0-11 15,0 0-5-15,0 0-29 0,0 0-1 0,0 0-10 16,0-13-23-16,0 13 2 0,0 0-13 16,0 0-11-16,0 0-4 0,0 0-23 0,0 0 9 15,0 0 19-15,0 0-13 0,0 0-20 0,0 0 4 16,0 0 10-16,0 0-8 0,0 0-2 16,0 0-6-16,-2-9-2 0,16 17-4 0,-4 1-10 15,1-1 6-15,2 4 21 0,-1-2-28 16,1 4 11-16,1-2-8 0,2 2 5 0,0 2-3 15,1 0-21-15,0 2 30 0,1-2-6 16,-1 0-7-16,2 2-6 0,-2-1 0 0,-1 1 12 16,2 0-7-16,-3-1-5 0,0 1 7 15,0 3-3-15,0-2-1 0,-2-1-3 0,2 1 13 16,-6-3 0-16,2 2-16 0,-1-1 11 0,0-3-6 16,-2-1-1-16,0 1-8 0,1-2 1 15,-4-2 0-15,0-3 6 0,3 6 1 0,-7-4 1 16,4-1 2-16,-1-2-10 0,-1 0 4 0,-1-4-2 15,0 3-2-15,0-2 7 0,-1 1 7 0,0 1-10 16,0-3-3-16,0 2 0 0,0-3 7 16,-1 2-20-16,0-3-29 0,0 0-33 0,0 0 7 15,0 0-263-15,-10 4 26 0,7-4-75 16,-1-4 26-16,3 0 16 0,-2 0-17 0</inkml:trace>
  <inkml:trace contextRef="#ctx0" brushRef="#br0" timeOffset="237949.697">21262 7486 446 0,'1'-3'266'0,"-1"-1"-49"0,3 3 7 0,-3-3-48 16,-2 2-2-16,4-1-24 0,-1 1-29 0,0-1-12 15,-1 3-12-15,1-1-14 0,-1 1 5 0,0 0-19 16,-1 1 5-16,-1 1-15 0,-1 1-12 16,-1 0-15-16,1 1 21 0,-7 8-24 0,-4 1 6 15,1 2-4-15,0-1-8 0,-1 1 7 16,-1 0-13-16,-3 1 4 0,0 1-4 0,-2 0-2 16,1-2 16-16,0 0-31 0,-1 2 10 0,-2 0-9 15,1-3 8-15,-2 4 14 0,0-2-6 16,-1-2-16-16,3 3 17 0,-2-1-14 0,2-3-1 15,0 2 18-15,1-1-9 0,-2 0 6 16,1-1-7-16,4 2 2 0,1-5-25 0,0 2 11 16,2-3-1-16,3 1 16 0,-3-2-10 15,4 1 3-15,1-3 1 0,3 1-22 0,-1-3 1 0,3 0 0 16,-1 0 17-16,1 0 7 0,0 0-17 16,0-1 6-16,2 1 5 0,-1-1-10 15,-1 0 20-15,1 1-18 0,2 0-4 0,-1-1-22 16,0 1-37-16,0-2-39 0,0 0 9 0,2 0-200 15,0-2-86-15,0 0 5 0,0 0 42 16,13 7 18-16,-7-7 10 0</inkml:trace>
  <inkml:trace contextRef="#ctx0" brushRef="#br0" timeOffset="238348.7227">21301 8194 424 0,'4'3'204'16,"-1"-1"-37"-16,1 0-27 0,-1 1-11 0,1 0-24 15,-1 1-5-15,0 1-6 0,6 7-19 16,-3-3-5-16,-3-2-20 0,1 2 21 0,-2-1-17 15,0-1 9-15,-1 1-2 0,-1-2-9 0,3 11-10 16,-1-4-7-16,-2-1 4 0,0-1 7 16,0-2-19-16,0-9 11 0,0 9-17 0,0 0 1 15,0 3 2-15,0 1 0 0,0-1-4 16,-11 15 10-16,8-15 1 0,0-3 0 0,2 1-8 16,-2-4 4-16,2 0 6 0,-1-1-23 0,0 0 8 15,0-2-21-15,1 3 11 0,-1-3 12 16,1 1-19-16,0 0 16 0,0-2-3 0,1 1-4 15,-1 0 1-15,1-3-12 0,0 0 1 16,0 0-27-16,0 0-58 0,0 0 9 0,0 0-321 16,-6 6 33-16,5-8 52 0,0-2 17 0,3-2 14 15</inkml:trace>
  <inkml:trace contextRef="#ctx0" brushRef="#br0" timeOffset="239215.5373">23356 8426 624 0,'0'0'151'0,"0"0"-9"0,0 0-17 0,0 0-19 15,0 0-4-15,0 0-18 0,0 0 4 0,0 12-31 16,0-12 23-16,0 0-3 0,8 24-16 16,-10-18-5-16,-1-2 2 0,0 0 2 0,0 2-14 15,-5 7 20-15,-2-1-21 0,-1 0-5 0,-2 0-6 16,-1 4-17-16,0-4 23 0,-3-1-13 0,1 0 7 16,-1 1 1-16,0-4-17 0,0 2 10 15,-1-1-12-15,-1 0 22 0,3-1-28 0,-1-1 15 16,-1 0-13-16,4 4-4 0,6-5-36 15,-2-2-41-15,3-1 7 0,2 0-282 0,1-1-17 16,2-1 26-16,2-1 0 0,3-1 15 16</inkml:trace>
  <inkml:trace contextRef="#ctx0" brushRef="#br0" timeOffset="239948.9676">26605 7029 676 0,'0'-3'203'0,"2"-1"-13"0,-2 1-14 0,-2 0-43 15,4 0-5-15,-2 1-14 0,2 0-1 0,0 0-32 16,1 1 6-16,1 1-1 0,0 0-19 16,0 1-22-16,2 2 0 0,7 3-6 0,5 0-9 15,-2 2 16-15,2 0-22 0,0 3 4 0,0 1 9 16,4 1-5-16,-4 2-5 0,3 0-6 16,-1 2-6-16,-1-3 5 0,0 2-3 0,2 2 9 15,-6 1 8-15,7 0-27 0,-4 0 5 0,3 1 5 16,-1 0-15-16,-3-3 25 0,2 4-17 15,-2 2 18-15,1-3-16 0,1 0-6 0,-2 1 5 16,0-2 15-16,-2 1-20 0,3 0-4 16,-5-1 12-16,1 0-6 0,-1-1-14 0,-2-1 17 15,-1-1-13-15,-4-2 0 0,1 0 24 16,1 0-17-16,2-3-13 0,-1 0 11 0,-5-3 4 16,1 0-4-16,0-2-2 0,-3 0-8 0,-2-2-4 15,2 0 8-15,1-2 13 0,-2 2-31 16,-1-2-20-16,0-2-30 0,0 0 5 0,-6 1-270 15,1-2-45-15,2-5 27 0,-1 2 22 0,-9-6 18 16,-1-4-41-16</inkml:trace>
  <inkml:trace contextRef="#ctx0" brushRef="#br0" timeOffset="240362.6191">27170 7156 425 0,'1'-9'264'0,"-1"2"-5"0,0 1-57 0,4 0-25 15,-2 2-16-15,1 1-10 0,-3-1-16 0,0 1-25 16,2 0 11-16,-2 1-24 0,1 0-22 16,0-1-10-16,0 3 8 0,-1 0-1 0,-1-1-13 15,0 2-15-15,-2 2 10 0,-2 0-18 16,-4 5 0-16,-1 4-9 0,-5-1 11 0,5 1 0 15,-5-2-19-15,0 6-2 0,2-1 8 16,-3 0-11-16,1 4-14 0,-1-1 12 0,2 1 12 16,-6-2-10-16,4 4 9 0,1-4-3 15,-4 2-11-15,6-2-6 0,-3 5 9 0,1-5-21 16,-1 3 5-16,0-3 6 0,0 4 1 16,-1-5-10-16,2 3 22 0,0 0 2 0,-3-4-19 15,3 1 3-15,-1 0-6 0,5-1 13 0,-3-2 2 16,3-1-10-16,2 1 14 0,-5-2 0 15,5 0-10-15,3-2-3 0,-4 0 8 0,4-1-8 16,-1 0-6-16,3-2 3 0,0-1-16 16,-1-1-35-16,0 0-26 0,5 0 10 0,-2-2-359 15,0 1 29-15,1-1 25 0,1-2 41 16,0 0 20-16,8-1 9 0</inkml:trace>
  <inkml:trace contextRef="#ctx0" brushRef="#br0" timeOffset="241231.3195">27366 7442 653 0,'7'-10'211'16,"0"2"-30"-16,-1 0-12 0,-2 1-30 15,2 3-11-15,-2 1-5 0,7-7-18 0,-4 6-7 16,2 1-9-16,-4-1-8 0,1 3-2 0,-1-1-6 15,-1 0-16-15,0 1-4 0,2 1-9 16,-2 0 15-16,-4 0-23 0,0 0-10 0,0 0-6 16,9 0 20-16,9 19-9 0,-10-8-9 0,-3-3 18 15,0 3-21-15,-1 1 7 0,2 2-15 16,0 0 1-16,-2 3-3 0,-2-7-2 0,1 7-1 16,-2 3 25-16,-1-6-20 0,0 5-7 0,0-11 16 15,0 5-12-15,0 4-3 0,0-3 0 16,0 1-1-16,0-2 7 0,0-1 1 0,-12 7-23 15,11-10 17-15,-2-4 5 0,3 0 5 16,0 0-30-16,-2-1 30 0,2-1 0 16,-2 2 14-16,0-2-10 0,2 1 31 0,-2-3-16 15,2-1 0-15,0 0 4 0,-1 2-8 16,0-2-10-16,0-3-9 0,1 1 9 0,0-3-4 16,-2 1 14-16,4-1 1 0,-1-1-26 0,5-13 34 15,1-1-30-15,2 2 1 0,-3 0 15 0,1 0-3 16,3-1-16-16,-2 1-5 0,-1 2 16 15,4 0 4-15,1-2-25 0,-1 4 2 0,-3-3 7 16,2 3-6-16,1 2 0 0,-4 0 24 0,2 0-14 16,2 4 13-16,-3 1-21 0,-3 0-7 15,4 2 12-15,-4 0-2 0,3 4 4 0,-3-1 12 16,3 0-3-16,-2-1-20 0,0 3 15 0,1-1-19 16,-7 1 7-16,7 0 24 0,5 0-18 0,-1 0 7 15,15 14-14-15,-14-6-19 0,0-1 29 16,-2 2-20-16,-1 3 2 0,5-1 12 15,-7 1-11-15,-1 2 6 0,-2-4 1 0,2 5 2 16,-4-5 10-16,0 6-24 0,2 0 4 0,-2-2 1 16,0 2 11-16,-1-2-9 0,0 3-1 15,0-1 8-15,1-3 12 0,-2-1-29 0,0-2 31 16,2 0-3-16,-2-10-20 0,0 8 10 16,0-1-10-16,0 2 18 0,0-1-2 0,0-1-21 15,0 0 20-15,0 1 7 0,0-1-20 0,0 0 7 16,0-1 0-16,0 2-9 0,0 4-2 0,0 1 2 15,0-2 7-15,0 0-35 0,0-3-24 16,0-1-45-16,-10 10 8 0,2-9-230 16,1 2-118-16,1-3 56 0,-3 3 33 0,0-5 22 0,-4 4 23 15,5-4 13-15,-4 5 8 0</inkml:trace>
  <inkml:trace contextRef="#ctx0" brushRef="#br0" timeOffset="241664.6609">27403 8197 377 0,'2'-2'233'0,"0"0"-12"0,0 2-27 16,4-3-42-16,-1 2 0 0,16-2-22 0,-3-1 15 16,-3-2-33-16,8-1 14 0,2 4-23 15,-3-3-16-15,0 0 17 0,-1 1-24 0,6 0 8 16,-4 0-7-16,-2 2-7 0,0-1-8 0,3-2-9 16,-6 2 11-16,5-2 6 0,-6 1-16 0,2 0 18 15,1-1-28-15,-1 5 17 0,-2-7-25 16,2 3 23-16,-2 1-37 0,-5 2 1 0,0-2 4 15,6 4-19-15,-6-2 27 0,3-3-1 0,-3 2-9 16,-1-2-29-16,-4 2 5 0,-1 2 26 16,2 0-8-16,-5-1-30 0,0 1 17 0,1 1 11 15,-4-2-25-15,2 2-11 0,0 0-23 16,-4 2-11-16,-4-2-91 0,2 4 14 16,-3-5-206-16,-1 2-66 0,-9 0 7 0,8-1 31 15,-3 0 24-15,-3 0 18 0,-21 14 12 0</inkml:trace>
  <inkml:trace contextRef="#ctx0" brushRef="#br0" timeOffset="242046.5787">27296 8359 624 0,'5'0'202'0,"2"0"-15"0,0 0-23 16,1-1-20-16,13-2-1 0,-10 3 6 0,5 0-4 16,29-8-33-16,-18 4-4 0,0-2 9 15,4 0-20-15,-1 1 7 0,1 1-4 0,-2-4-18 16,0 1 15-16,-1 0-29 0,1 0 22 0,-3-1-39 15,-3 1 19-15,-1 0-10 0,-1 2 3 16,-2-2 6-16,0 2-18 0,-4 0-10 0,1 0 13 16,-5 1-21-16,-1 1 10 0,-2 1-30 0,-1-1 22 15,-1 2-5-15,-1 0-7 0,0-1-18 16,-3 2 32-16,2-2-8 0,-2 2-9 16,-1-2-37-16,3 0-35 0,-2 0-46 0,-1 1 10 15,-1 1-330-15,0 0 5 0,0 0 28 16,-18-26 25-16,6 11 43 0,-1-3 22 0,-3-3-14 15,5 1 28-15</inkml:trace>
  <inkml:trace contextRef="#ctx0" brushRef="#br0" timeOffset="299819.2395">18364 9900 415 0,'0'0'141'16,"0"0"2"-16,0 0-10 0,0 0-21 0,0 0 2 15,0 0-18-15,0 0-18 0,0 0-9 0,0 0 1 16,0 0-10-16,0 0-17 0,0 0 22 15,0 0-16-15,0 0 0 0,0 0-28 0,0 0 7 16,0 0 0-16,0 0 13 0,0 0-8 16,0 0-13-16,0 0 9 0,0 0 9 0,0 0-18 15,0 0 7-15,5-9-15 0,2 10 17 16,-1-1-10-16,2 1-6 0,-8-1 8 0,8 0 6 16,7 0-16-16,3 0 0 0,2 0-8 0,1 0-3 15,2 0 23-15,-1 0-22 0,1 0 10 16,1 0-16-16,-1 0 18 0,0 0 5 0,2 0-7 15,0 0-5-15,-1 0 8 0,0 0-19 16,0 0 27-16,-1 0-11 0,-1 0-2 0,-2 0-22 0,0 0 31 16,1 0-15-16,-4 0 5 0,-2 0-8 15,-2 0 0-15,-3 0 0 0,0 0 7 0,-2 0 10 16,-1 0-14-16,-7 0 0 0,9 0-9 16,-9 0 1-16,9 0 8 0,-9 0 5 0,7 0 2 15,-7 0-11-15,7 0 0 0,-7 0-16 16,0 0-28-16,0 0-5 0,7 0 6 0,-7 0-111 15,0 0-164-15,0 0 23 0,0 0-94 0,12-6 50 16,-10 1-4-16</inkml:trace>
  <inkml:trace contextRef="#ctx0" brushRef="#br0" timeOffset="300460.8984">18957 9620 340 0,'-2'0'169'0,"1"0"-10"0,1-1-35 16,0 1-15-16,0 0-29 0,-1-1 21 0,2 0-29 16,-1 1 2-16,3 0-11 0,-1 0-19 0,-1 1-18 15,1-1 31-15,0 1 9 0,1 2-52 16,0 0 27-16,0-2-18 0,1 2 8 0,-1 0 5 16,9 5-31-16,-4-1 20 0,0-3 10 15,5 7-14-15,-4 1 7 0,-1-3-4 16,-3 1 0-16,4 3-23 0,1-1 21 0,-2 1-26 15,5-1 9-15,-5 1-3 0,0 0-2 0,0 3 1 16,0-1 11-16,-1 1-5 0,-2 0 7 16,1 1-18-16,-2-1-4 0,3 3 29 0,-1-2-3 15,-3 3-17-15,1-4 19 0,-3 1-6 0,0 1 1 16,-1-3-26-16,1 3 0 0,-1-10 15 16,0 5 4-16,0 3-9 0,-11 17 18 0,4-16-1 15,-1 0 14-15,-1 2-36 0,-1-1-10 16,-3-1 28-16,2 1 13 0,-3 0-26 0,0 1-10 15,0-5 17-15,-3 0 1 0,0 0 2 16,3-2 16-16,-4-1-12 0,1 2-5 0,0-3 12 16,0-1-12-16,3 1-5 0,0-1 5 0,-2-1-3 15,4-1 10-15,-2 0-2 0,3 0 16 0,-1 0-7 16,-1-3-22-16,7 0-14 0,0-2 38 16,-1 0-17-16,1-1 9 0,3 3-17 0,2-3 11 15,-2 0-22-15,2 0 30 0,-3 1-20 16,2-1 11-16,0-1-4 0,0 1 4 0,1 1 7 15,-2-1-10-15,0-1-13 0,0 2-30 16,0-2 4-16,3 0-231 0,0 0-104 0,0 0 28 16,0 0 20-16,-9-15 9 0</inkml:trace>
  <inkml:trace contextRef="#ctx0" brushRef="#br0" timeOffset="301551.3961">20851 9715 522 0,'3'-3'185'0,"-2"0"-37"16,1 0-12-16,-1 0-37 0,1 0-9 15,0 2 6-15,-1-2-7 0,0 1-29 0,1 1 20 16,-1-2-19-16,-1 1 16 0,0 0-19 0,0 1-14 16,-1-1-10-16,-1 1 5 0,-1 0 18 0,-1-2-17 15,-1 1 7-15,-3 2-29 0,-10-1 13 16,7 1-23-16,-6 0 6 0,-2 0 20 16,-4 0-32-16,-1 0 9 0,-1 0-9 0,1 0 13 0,-1 0-3 15,0 0 2-15,0 0-8 0,1 0 6 16,1 0-5-16,0 0 3 0,2-7-23 15,4 7 25-15,1 0-18 0,-9-11 29 0,17 10-36 16,1 1 20-16,2-1 13 0,-2 0-17 0,3 1 13 16,-1 0 1-16,2 0-4 0,-1 0-2 0,1-1-16 15,1 1 31-15,0-2-18 0,1 2 0 0,-2 0 2 16,0 0 5-16,3 0-8 0,0 0 6 16,0 0 1-16,0 0-1 0,0 0-3 0,-7 12-7 15,5-8 1-15,2-1 1 0,1 2-5 16,0 1 15-16,0-1-5 0,-1 3-4 0,11 15-6 15,-8-10 10-15,-2 0 5 0,1 4-11 16,0 1-13-16,-2 1 22 0,1 0-8 0,-1 1 2 16,0 0-13-16,0-10 5 0,0 5 1 0,0 3 2 15,0 1-5-15,0 0-4 0,-14 22 15 0,8-20-1 16,0-1-14-16,1-1 7 0,1 2 16 16,-3-1-21-16,0 2 5 0,1-1 2 0,0 0-8 15,-2 0 8-15,1-1-4 0,1 0 2 16,0 0 9-16,0-1-10 0,-1 0-1 0,2-1 3 15,2-2 6-15,-2 0-15 0,0 0 4 0,0-2 1 16,5-3 2-16,-2-1 8 0,1 1-8 0,0-3 8 16,0 0-9-16,1-1 13 0,0-1-31 15,0-1 23-15,0 0 4 0,0-5 6 0,0 0 22 16,10 24-21-16,-4-14 3 0,4-1 3 0,1-2 17 16,3-1-22-16,0-1 6 0,-3-1-7 0,7-2-7 15,-3 0 5-15,5 1-3 0,-5-2 2 16,5 0 16-16,-4-1-13 0,-6 0 10 0,4 0-2 15,3 0-18-15,-1 0 1 0,3 0 10 0,16-13-6 16,-18 10 9-16,1 2 0 0,0-1-25 16,-2-1 29-16,0 0 1 0,-2-1-32 0,-2 3 14 15,-2-2-1-15,-2 2 17 0,3-1-24 16,-3 1-7-16,-3 0 0 0,1-2-33 16,0 2-19-16,-3-1-51 0,1-1 10 0,-2 1-228 15,-2 0 25-15,0 2 22 0,0 0-61 0,0 0 9 16,0-8 15-16,-17-12 31 0</inkml:trace>
  <inkml:trace contextRef="#ctx0" brushRef="#br0" timeOffset="301917.5394">20339 10146 412 0,'0'-3'181'0,"2"2"-38"15,2-1 3-15,-1 0-3 0,1 1-22 0,2-2-15 16,1 3-5-16,14-2-16 0,-1 1 8 0,0-1-34 16,1 2-23-16,5 0 24 0,-2-3 11 0,3 3-4 15,0 0-20-15,-1 0 3 0,3 0 0 16,-2-1-6-16,1 0-8 0,-1-1 2 0,-1-1 13 15,-3 0-38-15,1 1 25 0,0 0-8 16,-1-1 8-16,-1 0-12 0,-1-2-20 0,-2 4 20 16,-1 0-4-16,-2-1 1 0,-4 1-10 0,-3 0-4 15,1 0-8-15,-2 0 17 0,-2 1-21 16,3-1 6-16,-3 0-2 0,-1 0-27 0,-1 1-9 16,2 0 4-16,-2-2-146 0,0 1-167 0,0 0-14 15,2-1 24-15,-1 0 15 0,9-4-10 16</inkml:trace>
  <inkml:trace contextRef="#ctx0" brushRef="#br0" timeOffset="302451.0818">21754 9657 367 0,'0'-8'186'0,"1"0"-24"16,-1 0-3-16,0 4-22 0,0 0-31 15,1 0 6-15,-1 2-4 0,-1-1-37 0,0 0 21 16,0 1-24-16,-1 1-19 0,1-1 14 15,0 2-11-15,-2-1-4 0,0 2 1 0,-1 1-15 16,0 0-23-16,-1 1 29 0,-2 1 5 0,-4 6-17 16,-1 1 1-16,0 0-5 0,2 3 8 0,1 1-15 15,-4 0 15-15,2 2-18 0,-2 1 25 16,2 1-9-16,1 1 5 0,-4 3 9 16,5-1-12-16,0 0-3 0,1 1-6 0,-2 2-12 15,2 0 25-15,3 3-11 0,-3-3-5 16,2 2-10-16,-1 1 5 0,3 1-2 0,-2 0 7 15,0 1 10-15,2-1-27 0,2 1-9 16,-1 1 25-16,0-1 2 0,3-15-29 0,0 7 20 16,0 3-4-16,0 0-13 0,11 28 19 0,-4-27-2 15,-1-3 5-15,3 1-10 0,0 0-3 0,1-4-1 16,1 1 0-16,3 0 5 0,-2-2-3 16,2 0 11-16,4-3-10 0,-4 2-15 0,4-2 5 15,-5-2 2-15,4 3-16 0,-3-3-13 16,5-1-70-16,0 0 7 0,-5-3-145 0,1 0-129 15,0-5 4-15,2 0 54 0,-3-3-1 0,0-2-15 16</inkml:trace>
  <inkml:trace contextRef="#ctx0" brushRef="#br0" timeOffset="303101.3052">22517 9812 304 0,'2'-9'219'0,"-2"-1"-39"15,1 0-26-15,2-5-3 0,-3 15 0 16,0-11-17-16,0 3-12 0,0 0-8 0,0 0-3 16,0 1-18-16,0 0 11 0,-9-13-22 15,5 10-14-15,-1 2 16 0,1 1-22 0,-3 2 6 16,3-1-12-16,-1 2 3 0,1 1-29 0,-1 0 6 16,-8-3 8-16,2 2-15 0,1 0-4 0,0 1-23 15,2 1 15-15,-1 2-9 0,9 0 10 16,-14 0 12-16,0 0-5 0,-23 17-16 15,21-6 6-15,-1-1-10 0,2 1 6 16,-3 2 0-16,2 1 0 0,0 1-5 0,0 3-7 16,4-1-1-16,-4 1 13 0,3 3 11 0,-1-2-13 15,2 2-2-15,0 0 6 0,2 0-9 0,2 2-10 16,0-1 10-16,-2 1 3 0,4-4 18 0,3 3-32 16,2 0 15-16,0-2 12 0,1 4-12 15,0-12 6-15,0 4-9 0,10 24 16 16,-5-18-12-16,4 2-8 0,-2-1 14 0,0-4 7 15,3 2-12-15,1-1-6 0,1-2 21 16,1-2-17-16,-1 0 1 0,4-1 11 0,-1-4-9 16,2-1-6-16,-2 2 12 0,5-1-17 15,-3-2 8-15,2 1 1 0,-3-3-5 0,4-1 16 16,-1-1-14-16,0-4 3 0,0 4 8 0,1-2-26 16,3 1 7-16,-4-3 18 0,1 5-26 0,-2-5-2 15,3 1 16-15,-5 1-8 0,2 0 6 0,-5-2 9 16,-2 1-20-16,-3-2 11 0,-1 0-20 15,-2 0-18-15,0 1-55 0,0-1-28 16,-5 0 9-16,0 0-232 0,0 0-60 0,4-10 28 16,-6 7 26-16,-1-2-5 0,-5-5-21 0</inkml:trace>
  <inkml:trace contextRef="#ctx0" brushRef="#br0" timeOffset="303367.2708">22254 10131 433 0,'1'-5'224'0,"1"3"-47"16,0-3-19-16,2 2-10 0,0-1-23 0,1 1-7 16,1 2-23-16,9-6-7 0,2 5 5 15,0-2-16-15,1 2-23 0,0-1 6 0,-3 2-2 16,-1 0-15-16,6 1-1 0,-10 0-1 0,5 0-2 15,1 0-7-15,2 0-8 16,-1 0-12-16,18 12-9 0,-19-11-28 0,1 2 3 0,0 1-82 16,2 0-40-16,-6-3-135 0,-2 2-57 15,6 1-6-15,-6 0 34 0,1-4-12 0</inkml:trace>
  <inkml:trace contextRef="#ctx0" brushRef="#br0" timeOffset="303671.3327">22798 10150 309 0,'5'0'224'0,"2"0"-33"0,-2-1-23 16,0 2-17-16,0-1-19 0,0 1-13 0,0-1-1 15,0 3-30-15,0-1-5 0,1 0-12 16,6 5 11-16,-5 0-29 0,0 0-10 0,1 3-1 16,-2-2 23-16,0 3-17 0,0-1-1 0,0 3-17 15,0 3 17-15,-3-6-11 0,3 11-14 16,-3-6 18-16,3 0 9 0,-3-3-20 0,0 5 6 15,0 0-2-15,0-1-18 0,-3-3 2 16,3 3 10-16,-1-2-20 0,-2-3 5 16,1-1 1-16,1 0 2 0,-1-1-1 0,-1-1 5 15,1 0-12-15,0-2 2 0,0 1 2 0,-1-1-11 16,6 9 2-16,-6-3 17 0,1-2-19 0,-1-10-6 16,0 7-17-16,0-1-31 0,0-6-18 15,0 6 8-15,0-6-316 0,0 0 26 0,0 0 23 16,0 0 22-16,-10 9-56 0,10-13 22 0</inkml:trace>
  <inkml:trace contextRef="#ctx0" brushRef="#br0" timeOffset="303854.5996">22874 10103 318 0,'0'-4'250'0,"0"-2"-39"0,1 1-23 0,0 1-42 16,-2 1-17-16,1-2-17 0,-1 3-44 16,1-1-8-16,0 1-116 0,-2-1-137 0,0 1-135 15,2 0 9-15,-2-1-2 0</inkml:trace>
  <inkml:trace contextRef="#ctx0" brushRef="#br0" timeOffset="304432.7171">23177 9685 486 0,'3'-4'241'0,"-1"-1"-21"16,1 1-40-16,1 0-26 0,-2-1-2 0,0 1 2 15,2 1-44-15,2 1 8 0,1-1-22 0,0 2-28 16,1 1 6-16,7 0-10 0,18 11-4 0,-14 0-9 16,2-1 0-16,-1 0-10 0,-1 4-7 15,0 4-13-15,-4-2 14 0,1 3-22 0,-2 1 18 16,3 1 5-16,-2 3-7 0,0 1-10 16,-1 0 14-16,1 2-17 0,-2 1-14 0,1 0 13 15,-1 3-14-15,-6 0 20 0,0 1-1 0,1 4-9 16,-4 1 7-16,-1-3-8 0,-3 1-1 15,0-18 14-15,0 7-14 0,0 5-4 0,-12 32-5 16,2-34 11-16,2 1-5 0,-2-1-8 16,-1-1 11-16,2-1-5 0,-4-1 5 15,-2-2-4-15,1-1-9 0,-3-2 12 0,0-1 8 16,-1 0-15-16,-1-1 2 0,2 0 4 16,-2-2 7-16,-1 2-20 0,0-5 13 0,0 3-43 15,2-5-31-15,-1 2 7 0,0-6-197 16,6-3-124-16,3-3 25 0,10 0 25 0,0 0 3 15,-15-11 13-15,13 6 57 0</inkml:trace>
  <inkml:trace contextRef="#ctx0" brushRef="#br0" timeOffset="304851.903">24109 10007 363 0,'2'-1'230'0,"3"-2"-27"0,7-3-16 16,0 2-18-16,-1 2-25 0,4-3-16 0,2 0-2 15,1 0-11-15,1 3-5 0,-1-4-5 16,3 1 8-16,0 1-24 0,0 2 4 0,-2-2-17 16,1 0 10-16,-6 2-20 0,4-2 3 15,1 2-18-15,0-1 11 0,-5 1-27 0,8 1 8 16,-9 0-11-16,-1 1 15 0,-3 0-16 15,-1 0-9-15,-8 0-18 0,0 0-23 0,6 0-47 16,-6 0-33-16,0 0 9 0,9 13-304 0,-12-10-3 16,-2 0 24-16,-9 7 60 0,3-6 13 15,-4 3 8-15</inkml:trace>
  <inkml:trace contextRef="#ctx0" brushRef="#br0" timeOffset="305065.6012">24223 10244 486 0,'4'3'236'0,"2"-1"-27"0,-1-1-31 16,12 3-13-16,-4-2-31 0,5 0-19 0,1 2-6 16,0-4-34-16,3 3 20 0,-1 1-12 15,1-1-12-15,4 1-17 0,-9 0 15 0,1-1-19 16,1 1-34-16,-3-1-76 0,7 0 6 15,-5-2-243-15,2 0 22 0,-10-1 19 0,4 0 20 16,4 0 11-16</inkml:trace>
  <inkml:trace contextRef="#ctx0" brushRef="#br0" timeOffset="305968.6649">25929 9968 672 0,'0'-8'183'0,"2"-1"-2"0,-2 2-31 15,0-11-4-15,0 11-2 0,0-2-28 0,0 0 6 16,0 1-24-16,0-1 7 0,0 1-15 16,0 3-14-16,0 5-6 0,0-9-12 0,-11-4-3 15,6 8-11-15,2 2-5 0,0-1-14 0,0 1 18 16,-1 1 2-16,-1 0-25 0,-3 0 4 15,2 0-11-15,-2 2-4 0,8 0 12 0,-13 0-6 16,-2 0 8-16,-18 11-22 0,18-5 15 16,-4 2 4-16,4 2-6 0,-3 1-5 0,-1 1-5 15,4 0 3-15,-1 2 6 0,-1 1-10 16,0 0 3-16,6 1-2 0,-3 2-8 0,1-2 9 16,0 1-3-16,2 2 9 0,2 1 1 0,0 2-1 15,0-3 6-15,0 2-13 0,4 1-4 16,-1-1 3-16,0 2 5 0,2-1 15 0,0 0-3 15,1 1-28-15,1-2 10 0,2-12-3 16,0 7-1-16,0 4 10 0,0-1-1 0,0 0 17 16,0-1-11-16,13 20 0 0,-7-18-13 15,-2-4 4-15,0 1 16 0,1-1-14 0,-1 0-5 16,4-3 21-16,-1-2-27 0,1 3 22 0,3-1-12 16,3-1-1-16,1 0-4 0,-3-1 2 15,3-1 14-15,2-1-10 0,2 0-15 0,-1-2 13 16,1 1 5-16,0-1-2 0,4-3 1 0,0-1-4 15,2 0-6-15,3-2 10 0,-1 0-7 0,0 0 20 16,-13-1 0-16,6 0 9 0,4 0 4 16,29-11-2-16,-24 2 4 0,-4 1 12 0,1 2-6 15,1-1-3-15,-4-1 4 0,-1 0-17 16,0-2 0-16,1-2-7 0,-5 0 14 0,-2 0-1 16,0-1 23-16,-1-3-4 0,-1 0-10 0,-1 0 6 15,-1-2-15-15,-4 3 11 0,-3-4-5 0,1-3-11 16,-6 0-3-16,0 10 31 0,0-7-46 15,0-1 27-15,-15-26-15 0,5 22-16 16,0 1-7-16,1 1 42 0,-3 1-30 0,3 4 25 16,1-1-32-16,-4 2-19 0,-1-2 35 15,2 5-28-15,-1-2 19 0,1 0 0 0,-3 4 0 16,3-3-2-16,-9 4 2 0,4 1 0 0,-2 1-13 16,-3-2-11-16,0 2 21 0,-2 1 2 15,-6-2-12-15,-1 2-15 0,2 2-1 0,-2-1 30 16,-2-1-31-16,-1 1-19 0,-3 3-43 0,-2-3-31 15,0 2-65-15,0-1 18 0,-2 2-301 16,2 0 20-16,4-1 33 0,2 2 13 16,3-1 49-16,-2 2 2 0,6 1 16 0,0-1 2 15</inkml:trace>
  <inkml:trace contextRef="#ctx0" brushRef="#br0" timeOffset="307981.6852">18811 11912 262 0,'0'-14'240'0,"0"14"-50"16,0 0-20-16,0 0-21 0,-14-13-18 15,14 13-5-15,-16-19-16 0,14 17 8 0,1-2-13 16,-1 2-4-16,1 0-1 0,0-1-18 0,0 0 3 16,0 0-14-16,-1 2 8 0,2-2-18 0,-2 3-8 15,2-3-1-15,0 2-7 0,0-1 10 16,-2 1-18-16,2-1-4 0,0 2-7 0,0 0 11 15,0 0-21-15,0 0-9 0,0 0 26 0,10-1-3 16,-6 2-25-16,-1 0 8 0,1 1 11 16,0 1-7-16,1 0-17 0,-1 0 11 0,11 8-18 15,-2-3 8-15,1 3-2 0,0 0 13 16,2 1-13-16,-2-2-2 0,2 2-5 0,1 4 6 16,0-3-5-16,-1 2 18 0,3-2-15 0,-4 3 8 15,3 2-10-15,0-4 25 0,-1 0-12 16,-1 4 4-16,-1-1-12 0,2 1 0 15,-2 0-6-15,1-1 0 0,-1 2 21 0,1-1-19 16,-4 1-2-16,3-1 6 0,-3 1-5 0,3-1 23 16,-3 1-31-16,0 0 30 0,-1-2-6 15,0 1-13-15,0 0 1 0,0-1 8 0,-1 2-9 16,2-4 8-16,-4 1-11 0,0-4 8 0,1 2 8 16,1-1-7-16,0 0 4 0,1-3 1 15,1 3-13-15,-3-2 6 0,1-3 10 0,1 1-4 16,0-1-16-16,-1-4 14 0,-1 0 8 0,-2-2 0 15,-1-1-26-15,2 0-23 0,-8-1-48 16,7 0-10-16,13-12 9 0,-6 1-321 0,-2-2 26 16,2-2 26-16,-2 1 12 0,-2-2 14 15,4-3-31-15</inkml:trace>
  <inkml:trace contextRef="#ctx0" brushRef="#br0" timeOffset="308614.6235">19667 11968 437 0,'-2'-8'232'0,"-1"1"-17"0,2 1-20 16,-1 0-16-16,0 2-26 0,1 1-14 0,-1-1-10 15,0 0-7-15,0 0-11 0,0 0-24 16,0 1 0-16,2 0 0 0,-2 0-26 0,0 2-16 15,0 0 11-15,1 0-9 0,-1 2-8 16,0 0 1-16,-2 0-7 0,1 2-4 0,0 0-1 16,0 1 6-16,-3 7-25 0,-3 0 13 15,5-1 3-15,-4 3-6 0,2-1-6 0,0 2-10 16,1-1 9-16,0 0 0 0,0 2 6 0,3-2 3 16,-1 4-14-16,1 0 2 0,2-1 8 0,-2 4-14 15,2-1 6-15,0-9 4 0,0 5 6 0,0 4-11 16,0 1 11-16,0 3-4 0,0 1-18 15,11 26 15-15,-7-22 10 0,-2-1 8 16,-1-1-14-16,0 2-6 0,0-1 10 16,-1-14-9-16,0 8-15 0,0 1 18 0,0 2-6 15,0 1 5-15,0 0 4 0,0-1-14 16,0 1 1-16,0 0 0 0,0 0 17 0,0-1-21 16,0-1 14-16,0 2-6 0,-8-2-13 0,-3 23 9 15,8-25-1-15,0-1 14 0,-5-1-22 16,4-1 3-16,-5-1 17 0,0-4-12 0,1 0-14 15,1-2 13-15,-3 0-3 0,1-1 12 0,-7-2 11 16,2 0-6-16,-3 0 1 0,2-3 4 0,-2 2-11 16,6-5 10-16,-3 1 10 0,4-2-5 15,0 1 12-15,-1-2-10 0,3 0 19 16,0 0-14-16,1 0 0 0,7 0 2 0,0 0 5 16,-10 0-5-16,3 0-20 0,7 0 25 0,-9 0-19 15,2 0 21-15,7 0-18 0,-9 0 6 16,-3-8-19-16,8 6 11 0,1-1-21 0,-1 2 8 15,-1 1-5-15,3 0-18 0,-1-2-10 16,0 1-47-16,0 1-24 0,1-2-28 0,1 2-53 16,2-2 17-16,-1 0-285 0,3-1 32 0,1 0 26 15,10-7 11-15,1 4 34 0,3 1 16 16,6-2 8-16</inkml:trace>
  <inkml:trace contextRef="#ctx0" brushRef="#br0" timeOffset="309004.933">19934 12759 397 0,'5'-3'290'16,"1"-1"-53"-16,-3-1-11 0,3 4-37 15,-2-2-22-15,-3 1-2 0,2 1-44 0,0 0 6 16,0-1-30-16,2 2-7 0,-2 0 8 0,0 2-25 15,0-2 10-15,1 1-21 0,-4-1-20 16,14 11 9-16,-5-4-7 0,-5 1-4 0,3 3-19 16,0 2 7-16,-2-2 9 0,2 3-17 15,-2 2 4-15,-1 0-2 0,2-4 1 16,-3 6-11-16,0 0 4 0,-1-1 9 0,1 0-6 16,-1 1-13-16,-2-12 1 0,0 5 0 15,0 0 4-15,0-2 12 0,0 4-17 0,0 1-3 16,0-2 6-16,0-1 8 0,0-1 5 0,0-1-18 15,0-3 5-15,0 1 7 0,0-1-17 0,0-6 0 16,0 8 17-16,0-2-14 0,0-6-4 16,0 7-7-16,0-7-6 0,0 6-34 0,0-6-60 15,0 0 11-15,2 9-242 0,-1-14-61 16,0 1 26-16,4-12-20 0,-1-2 47 16,3-2-4-16</inkml:trace>
  <inkml:trace contextRef="#ctx0" brushRef="#br0" timeOffset="309185.3778">20114 12633 459 0,'-2'-5'216'0,"0"0"-38"0,0 3 1 0,0-3-52 16,2 3-4-16,-2-2-5 0,0 1-18 15,2 0-30-15,-1-1-22 0,0 1-42 0,0 0-24 16,-1 2 2-16,-1-2-194 0,1 0 18 15,2 0 15-15,0 0-127 0,0 3 6 0</inkml:trace>
  <inkml:trace contextRef="#ctx0" brushRef="#br0" timeOffset="309530.4397">20630 12443 331 0,'6'-2'253'0,"-1"1"-27"16,-1-2-50-16,0 1-7 0,4 0-19 0,-3 1-14 15,10-3-4-15,-2 1-28 0,2-1 0 16,-2 1-17-16,-3 0-14 0,1 2-9 0,-1-2-1 15,-2 2-6-15,0 0-8 0,-1 0 11 0,2 1-15 16,-1 0 6-16,8-3-15 0,-1 2-15 16,-4 0 11-16,-1 1 10 0,0 0-33 0,-2 0 13 15,-8 0 12-15,8 0-18 0,-1 0-2 0,-1 0-4 16,-6 0-28-16,8 0-24 0,-1 0 4 16,-7 0-173-16,0 0-163 0,7 0-2 0,-1 11 27 15,-7-9-14-15,0 1 2 0</inkml:trace>
  <inkml:trace contextRef="#ctx0" brushRef="#br0" timeOffset="309863.2802">20723 12658 474 0,'1'3'237'0,"2"0"-39"0,1-3-22 16,1 0-19-16,16 2-19 0,-9-2-20 15,-4 0-14-15,4 0 8 0,1 0-23 0,6 0-27 16,0 0 13-16,0 0-6 0,2 0-7 0,-2 0-3 16,0 0-8-16,18-10 16 0,-20 10-20 0,-6-3 7 15,-1 2-6-15,6-2 2 0,-16 3 3 16,9 0-18-16,1 0-3 0,-2 0-3 16,-1 0-9-16,-7 0 12 0,9 0-10 0,-2 0 3 15,4-9-13-15,-8 8 0 0,0 1 14 16,1 0-5-16,-1 0 8 0,0 0-15 0,0 0 1 15,0-2-14-15,-1 1-4 0,0 1 5 16,-2 0-12-16,0 0-5 0,2 0-27 0,-4 0-68 16,2 0 12-16,-4 0-263 0,1 0 26 15,-2-1 23-15,0 0-31 0,-1 0 19 16,1-3 15-16</inkml:trace>
  <inkml:trace contextRef="#ctx0" brushRef="#br0" timeOffset="310996.6994">22816 11847 568 0,'5'-2'220'15,"-1"0"0"-15,0-1-35 0,0 2-24 0,0-2 7 16,-2 0-30-16,1 2-12 0,-2-3-11 15,1 4 4-15,0-3-35 0,-1 0 2 0,-2 2-12 16,-1 1-10-16,-1-2-8 0,-2 2-5 16,-3 1-15-16,-8 1 4 0,4-2-13 0,-3 0 11 15,-6 0 4-15,-3 0-26 0,-24 8 17 16,20-7-12-16,3-1-7 0,-1 2 5 0,1-2-2 16,18 0 1-16,-7 0-8 0,-3 0-2 15,2 0 0-15,1 0-4 0,2 0 16 0,2 0 4 16,0 0-4-16,2 0 16 0,8 0-7 15,-8 0 1-15,8 0-4 0,-9 0-5 0,9 0 9 16,-6 0-9-16,6 0 20 0,0 0-23 16,-8 0 0-16,8 0-5 0,0 0-4 0,-6 0-2 15,6 0 5-15,0 0 1 0,0 0 7 0,0 0-7 16,0 0-6-16,-7 0-4 0,0 1-4 16,6 4 0-16,1 1-1 0,-1 11 10 0,1-10 1 15,0 6 14-15,0 2-12 0,-9 25-22 0,4-18 27 16,0 2-15-16,1 1 6 0,-2 2 10 0,1 0-22 15,-1 0 26-15,1 0-19 0,0 4 7 16,2-1 0-16,-4-1-8 0,2-2 2 0,1 1 8 16,-1 0-10-16,1-1-14 0,-1 2 20 15,-1-3-13-15,1-3 11 0,-2 2-17 0,2-1 12 16,-2-2-6-16,0-1 8 0,2 1-6 0,-1-2-2 16,1-1 8-16,-1 0-9 0,0-2-5 15,2 0 10-15,0-3 1 0,1-3-4 0,2-1 20 16,-2-2-9-16,1 1 4 0,2-3-14 0,-1 1 7 15,1-1 3-15,0-6 11 0,0 0 5 16,0 9-32-16,0-2 17 0,14 12 2 0,-5-13 10 16,-2 0-2-16,4 5 13 0,0-6-11 15,2 1-4-15,4-1-1 0,-1 1 8 0,3-4-1 0,-1 1-8 16,2-3-1-16,2 1 20 0,-7-1-15 16,-5 0 9-16,5 0-20 0,3 0 5 0,0 0 18 15,1 0-29-15,-1 0 4 0,2 0 14 16,-5 0-26-16,19-11 25 0,-19 9-20 0,-3 1-5 15,0-1 12-15,-3 1 15 0,-1 0-21 0,11 1 20 16,-8-2-50-16,0 0-37 0,-3 0-27 16,-2 0-55-16,0-1 15 0,0-1-281 0,-2 1-8 15,-2-2 15-15,0 1 27 0,-1-2 24 16,-1 6 45-16,0 0-1 0,0-9 1 0</inkml:trace>
  <inkml:trace contextRef="#ctx0" brushRef="#br0" timeOffset="311279.254">22391 12430 412 0,'-2'-5'267'0,"0"2"-26"16,0-1-29-16,1 0-28 0,0 1-23 15,1 0-21-15,2-1-12 0,0 0-12 0,2 1 4 16,8-5-37-16,3 3-16 0,2-1 14 0,0 0-20 15,4 0-10-15,1 4-2 0,-1-4 1 0,2 1 5 16,-1 0-23-16,0-2 9 0,-1 0 0 0,1 4-27 16,-4-1 25-16,1-1-18 0,-1 1-2 15,1 0 14-15,-1 2-12 0,-7-2-14 16,-1 2-8-16,1-1-44 0,-2 2-35 0,11-6 10 16,-7-1-283-16,1 2-33 0,0-3 21 0,3 1 23 15,2-4-11-15,2 0 5 0</inkml:trace>
  <inkml:trace contextRef="#ctx0" brushRef="#br0" timeOffset="311747.1583">23463 11871 461 0,'2'-3'239'0,"0"0"-25"0,0 0-14 0,-1 0-38 16,0 0-14-16,-1 1-16 0,1-1-13 16,0 3-8-16,-1-1-16 0,0 1-17 0,0 0 2 15,0 1-16-15,-1 1-17 0,0 0 5 16,-1 2-9-16,-1-1-16 0,0 3 19 0,-6 8-17 16,0-2 9-16,-1 4-9 0,0 0-1 0,-2-1-4 15,1 2 0-15,-2 3-2 0,-1 3 10 16,2-2-13-16,-2 3 2 0,4-1-9 0,-2-1 2 15,2 3 14-15,-1 0-8 0,0 6-10 16,1-2-2-16,2 3 8 0,0 1-1 16,0 2-2-16,2 0-1 0,0-1 0 0,2 2-9 15,1-1 5-15,1 0 11 0,2-20 4 0,0 12-10 16,0 4-15-16,13 32 2 0,-6-29 9 16,4-3-14-16,-1 0 12 0,2 1-6 0,2-1 6 15,1-2 5-15,2-2-8 0,0-1-12 16,0-1 13-16,0-3 16 0,5-2-19 0,-3-1 1 15,-4-2 5-15,6-3 0 0,-2 0-10 0,-1-2 0 16,1-1-28-16,0-2-18 0,-2-4-33 16,2-1 5-16,-1-1 7 0,-10-3-194 0,17-12 22 15,-10 3 20-15,0-1 15 0,0-3 18 0,-1-1 17 16,2-2 13-16,-2-3-167 0,1-1-9 16</inkml:trace>
  <inkml:trace contextRef="#ctx0" brushRef="#br0" timeOffset="312166.383">23809 12039 345 0,'1'-5'255'0,"-1"-1"-30"0,0 3-13 16,-1 0-31-16,1-1-29 0,0 1-26 0,0 0-1 16,0 1-10-16,2 1-28 0,-1 1-16 15,1 2-19-15,-1-1 25 0,2 1-18 0,0 0-6 16,2 1 8-16,5 9-28 0,-3-4 8 0,-2-2-10 16,5 6 9-16,-1 0-4 0,0 0-17 15,3 0 4-15,-1 3-9 0,0 1-4 0,1 0-8 16,-1 0 15-16,-1-2-4 0,2 3 17 15,-2-1-7-15,3 1-7 0,-3 0 18 0,0-1-26 16,0 1 22-16,0-2-12 0,2-2-3 0,-4 3-13 16,3 0-10-16,-4-3 21 0,2 0-4 0,0-3-3 15,-5 1-10-15,1-4 4 0,-1 0 15 16,1-1-12-16,-2 0 1 0,0-1 12 16,2-2-38-16,-3 1-18 0,1-1-36 0,-1 0 7 15,-1-2-161-15,-1-1-163 0,0 0 26 0,0 0 29 16,0 0 8-16,21-22 33 0</inkml:trace>
  <inkml:trace contextRef="#ctx0" brushRef="#br0" timeOffset="312512.9006">24241 12143 704 0,'0'-6'233'0,"2"2"-16"15,-2-1-12-15,0 0-31 0,0 1-24 0,0 1-26 16,1-1 1-16,-1 2-23 0,1 0-5 15,0 2-4-15,1 0-32 0,1 0 12 0,0 2-8 16,0 0-16-16,-1 1 7 0,1 1-16 0,-1 2-3 16,-1 2-5-16,2 7 5 0,2 3-10 0,-4 1-3 15,-1-8-2-15,0 5-3 0,0 3 14 16,0 2-20-16,0 2-8 0,-14 27 13 16,6-23 2-16,0-1-19 0,-1 0 14 0,-3-3-11 15,0 0 23-15,1 0-14 0,-3 1-7 0,2-1 3 16,0 0 13-16,-1-1-26 0,1-1 10 15,-2 2 11-15,3 0-15 0,1-5-11 0,1 3 12 16,3-3 12-16,-5 0-21 0,5-3-1 16,-1 2 12-16,2-5 10 0,0-3-22 0,2-1-35 15,2-1-30-15,-1-1-22 0,1-1 9 16,-1-1-208-16,1-3-104 0,1-1 40 0,2 0 24 16,1-1 21-16,-1 0 14 0,3-4-67 0</inkml:trace>
  <inkml:trace contextRef="#ctx0" brushRef="#br0" timeOffset="312962.7686">24893 11973 380 0,'3'-5'243'0,"2"2"-23"0,-3 0-43 16,0 1-38-16,2 2 2 0,-3-1-21 0,1 3-19 15,0-1-2-15,0 3-9 0,0 0-21 16,0 2 2-16,-2 1-3 0,0 11-12 0,0-7 4 16,0 3-8-16,-11 25 1 0,3-15-10 15,3 1-4-15,0 0-10 0,-3 2 20 0,2 0-9 16,-1 0-1-16,-1 2 2 0,3-1 4 0,-5 2-17 15,-1 0 5-15,3-1 0 0,-5 2-14 16,1 2 5-16,-1-1 7 0,-4 0-10 16,0 0-7-16,-3 0 12 0,-3 0-1 0,0 2-14 15,2 0 4-15,-4-2-6 0,2 0 4 16,0-1-11-16,1-1 1 0,2-3 20 0,0-2-9 16,3 0-12-16,3-3-8 0,0-1 11 15,-1-2 3-15,-1 2 10 0,4-2-13 0,-2-3-13 16,5-3-12-16,2 0-12 0,2-3-46 0,1-6-22 15,0 0 9-15,3-3-302 0,1-1 8 16,2-1 19-16,15-5 24 0,-9-2 13 0,7-3 9 16</inkml:trace>
  <inkml:trace contextRef="#ctx0" brushRef="#br0" timeOffset="313345.7586">25085 12412 468 0,'6'-6'286'0,"-3"0"-40"16,0 2-19-16,0-1-36 0,1 3-10 16,-2 0-9-16,2-1-33 0,2 2-6 0,-3 2-24 15,1 1-7-15,9 3-14 0,0 7-18 0,-1-1 0 16,0 1-3-16,-1 2-9 0,2 3 3 15,-3-1-5-15,4 2-9 0,-2 2-21 0,-1 1 0 16,0-1 5-16,-2 0-12 0,3 1 15 16,0 0-8-16,-2-2-20 0,3 4 7 0,-4-2 9 0,-1-1-13 15,0 2 4-15,3-4 13 0,-2 3-17 16,1-2 15-16,0 0-16 0,-3-3 13 0,5 2-19 16,-3-4 7-16,1 1 2 0,-6-2-13 15,6 2 4-15,-4-3-1 0,1-1 20 0,2 1-22 16,-4-3 1-16,0-1-3 0,-1-2 2 15,0-1-38-15,-1-1-45 0,-1 0-34 0,0-3 11 16,-2 1-326-16,0-2 28 0,0 0 26 0,0 0 25 16,0 0-31-16,0-14 3 0</inkml:trace>
  <inkml:trace contextRef="#ctx0" brushRef="#br0" timeOffset="313696.3098">25475 12483 456 0,'0'-3'280'0,"2"0"-41"0,-2 0-29 0,0 0-43 16,0 1-21-16,0-1 4 0,0 5-42 0,0-2-6 16,0 2-10-16,-2 0 0 0,2 3-3 15,-2 0-27-15,-3 7-7 0,-4 2 4 0,0-2-14 16,0 2-3-16,0 2-6 0,3-1 1 15,-8 1 13-15,3-1-18 0,1 3 1 0,-3-1-6 16,1-1 11-16,0 2-16 0,-1-3-2 16,-3 2-11-16,2 2 20 0,-6-1-19 0,5 2 2 15,-2-2 7-15,2 0 2 0,-4 0-28 16,5-2 12-16,0 1 10 0,2-1-15 0,1-1-1 16,0 0 21-16,2 0-4 0,-3-1-20 15,3 2-18-15,1-1-56 0,4-3 8 16,3-2-143-16,-2-1-121 0,3-9 23 0,0 6 24 15,0-6-57-15,0 9 4 0,13 2 8 0</inkml:trace>
  <inkml:trace contextRef="#ctx0" brushRef="#br0" timeOffset="313998.2574">25904 12836 373 0,'5'-4'288'0,"1"0"-24"0,-3 1-14 15,1-1-34-15,1 1-22 0,-3 1-34 0,0 2-19 16,0 0-5-16,2 3-35 0,-1 0-5 0,-1 0-3 16,0 3-15-16,-2 0-16 0,2 10 9 15,3 1-29-15,-5-9-8 0,0 7-4 0,0 3 2 16,0 3 10-16,0-1-1 0,0 1-7 15,-14 21-5-15,12-20-10 0,0-1-9 0,-4-1-1 16,6-1 10-16,-3-1 12 0,1 0-24 16,0-2-22-16,0-4-24 0,2-4-42 0,0-2-21 0,-3-1 11 15,3-2-272-15,-2-2-27 0,2 1 24 16,-1-4 13-16,0 0-27 0,1-2-2 16</inkml:trace>
  <inkml:trace contextRef="#ctx0" brushRef="#br0" timeOffset="314166.3513">25898 12783 336 0,'1'-5'269'16,"-2"-1"-68"-16,2 0-19 0,0 2-11 0,-1 0-11 16,0-1-43-16,0 1-33 0,0 0-40 15,0-2-50-15,0 1 0 0,0 5-334 0,0 0 19 16,0 0 8-16,0-7-8 0</inkml:trace>
  <inkml:trace contextRef="#ctx0" brushRef="#br0" timeOffset="314662.7105">26421 12227 428 0,'0'-3'207'0,"2"2"-21"0,0 0-39 16,0 0-4-16,0 2-12 0,3-1-25 15,-1 3-15-15,8 5 6 0,-1 2 3 0,3-1-17 16,-1 3 6-16,1 2-25 0,-1 2 4 0,2 2 0 16,1 0-8-16,-3 2-19 0,4 2 8 0,-6-1 1 15,3 0 9-15,-1 1-13 0,1 1-3 16,-4 2 2-16,1 1 2 0,-1 3-9 0,1-2-3 16,-2 3 3-16,-5-1 1 0,3 2-17 15,-2 0 1-15,-1 0 4 0,-4 1-12 0,0-16 5 16,0 11-9-16,0 5 12 0,-14 39 3 0,8-32-16 15,-1-1 14-15,-4 1-11 0,-1-3-5 16,-1 0 16-16,-1-4-11 0,-1 1-5 0,-3-4 9 16,-2-1-4-16,2-4 1 0,-3-1-4 0,-1-4-18 15,-2-1 8-15,-1-2-2 0,4-3-2 16,0-2 8-16,-4 0-17 0,0-4-33 16,4-3-40-16,1-3-37 0,-2 0 12 0,13-1-299 15,-5 0 26-15,-13-13 24 0,18 6 25 16,0-4 13-16,5 2-11 0</inkml:trace>
  <inkml:trace contextRef="#ctx0" brushRef="#br0" timeOffset="315128.2518">27441 12450 314 0,'0'-2'229'0,"0"1"-13"0,0-2-24 16,2 0-6-16,0 2-27 0,2 0-33 0,4-2-7 15,5-2-22-15,5 1-3 0,0 0-23 16,0 2 21-16,-1-1 8 0,4 0-18 0,4 2 2 16,-6-4-16-16,4 4 14 0,0-4-27 15,0 1-4-15,-2 1-8 0,-1 0-3 0,-1 0 0 16,1-1 5-16,-2 1 8 0,0 0-23 15,0 0 7-15,-5 0-13 0,-1 2 4 16,-4 0-9-16,-3 1 11 0,2-1-15 0,-2-1-32 16,-3 2-12-16,0-3-92 0,4 2 11 0,-5 0-276 15,-1-3-6-15,1 2 25 0,-1-3 14 0,0 5 14 16,-11-16 45-16</inkml:trace>
  <inkml:trace contextRef="#ctx0" brushRef="#br0" timeOffset="315445.0334">27728 12219 452 0,'-1'-3'244'0,"-1"1"-39"0,0 0-30 16,0-1-24-16,2 2-26 0,0 1-18 16,-2 0-4-16,2 1-9 0,-2 2 15 0,2 3-44 15,-1 1-1-15,2 11 2 0,-1-8 1 0,0 6-20 16,0 4-9-16,0 0 10 0,0 4 1 15,0 0-16-15,0 2-1 0,0-1 12 0,0 1-2 16,0 1-2-16,0-1-12 0,0 1-11 0,0-2 10 16,0 1-2-16,0-1-1 0,0 0-7 15,0-1-1-15,0 1 1 0,0-3-6 16,0 0 8-16,0 1-4 0,0-2-7 0,0-1-4 16,0 1-1-16,0-2 7 0,0 1-8 15,0-4 9-15,0 2-5 0,0-3-27 0,0-1-36 16,0-1 4-16,0-3-284 0,0 0-52 0,0-2 36 15,0-1 13-15,0 0 17 0,0-7 6 0</inkml:trace>
  <inkml:trace contextRef="#ctx0" brushRef="#br0" timeOffset="316277.1597">29239 12108 217 0,'8'-14'285'0,"-1"-3"-40"0,2 2-12 0,-2 0-28 16,0 1-36-16,0-1-23 0,1 2 9 15,-3 1-31-15,0 3-1 0,-2-1 4 0,1 1-12 16,-2 3-27-16,0-2 10 0,0 1-11 0,-1 0-6 16,-1 3-18-16,0 4 8 0,0 0 4 15,0-10-18-15,0-1-15 0,-11-14-2 0,5 14 1 16,2 4-6-16,-1 0 2 0,1 3-7 0,-1 0-4 16,-2 3-4-16,-1-1-6 0,1 1 9 15,-13 1 1-15,11 0-20 0,-6 0 2 16,-4 0 18-16,-16 12-14 0,13-5 0 0,0-1-9 15,3 2 5-15,-3 0-15 0,1 1 17 16,-1 1-16-16,3 1 9 0,-2 1-3 0,3 4 22 0,0 0 1 16,-3-3-26-16,2 2 18 0,2 1-10 15,1 1-18-15,-1 3 22 0,1-2 9 0,-1 3-19 16,8 2 15-16,-2 1-10 0,0 0-15 16,0 2 4-16,3 0 4 0,-1 1 13 0,2 0-1 15,1 1-2-15,-1 2-20 0,0-1 10 0,3 0 8 16,1 1-4-16,3 3 10 0,0-17-10 15,0 7-9-15,0 3 6 0,0 1 3 0,12 30 16 16,-6-31-9-16,1 4 7 0,3-4-20 16,1-4 0-16,-1 0 5 0,6 1 18 0,-7 0-26 15,7-2 21-15,0-1-26 0,0-2 10 16,3 0 12-16,0-1-6 0,2-3-17 0,-2 0 19 16,1 1 14-16,1-3-10 0,2-1-23 15,-2-1 9-15,-2-2 1 0,2-1 3 0,1-2 15 16,-2-1-14-16,1 1 10 0,0-2-1 15,-1-2-22-15,-1 0 10 0,-12-1-2 0,7 0 10 16,2 0 6-16,2 0-9 0,-2 0 9 0,17-11-9 16,-15 7 19-16,-5 0-29 0,1-2-2 0,0 4 8 15,-3-3 13-15,-5 0-16 0,2 0-8 0,-5-1-36 16,-1 2-57-16,1-2 9 0,-3-1-324 16,0 7-8-16,0-11 25 0,-11-18 65 15,4 9 21-15,0 2-5 0,-3 2-3 0</inkml:trace>
  <inkml:trace contextRef="#ctx0" brushRef="#br0" timeOffset="316610.0255">28938 12507 262 0,'-1'-2'275'0,"-1"0"-36"0,0-1-32 0,4 0-8 16,-1 2-17-16,2-1-28 0,1-1-30 15,1 2-6-15,-1 0-9 0,2-2-18 0,2 2-1 16,9-1-2-16,1 0-14 0,-7-1 7 0,9 2-19 16,-3-1-6-16,-1 0-13 0,4-1 5 15,-5 2-6-15,-1 1 1 0,8 0-1 0,-7 0-12 16,-6 0-9-16,6 0 13 0,0 0-25 15,0 0-2-15,1 0 8 0,-4 0 2 0,13 12-10 16,-9-9-56-16,-5-3-13 0,-2 2-39 0,0-1 8 16,1 1-281-16,-5-2-18 0,1 1 25 0,1 0 22 15,7 5 9-15,-3-3 0 0</inkml:trace>
  <inkml:trace contextRef="#ctx0" brushRef="#br0" timeOffset="316995.2233">29658 12625 418 0,'3'0'224'16,"1"2"-60"-16,-1-1 6 0,0 3-31 0,2-2 3 15,-1 3-40-15,5 4 17 0,-1 1-32 0,1 3-13 16,-6-1-12-16,-1-4 11 0,3 10-15 15,1-1 2-15,-1 1-6 0,-2 2-13 0,0 1 2 16,-3-11 0-16,0 5 5 0,0 2-30 16,0 3 16-16,0-1-4 0,0 0-17 0,0 1 0 15,0-2-1-15,0-1 18 0,0-3-12 16,0-2-4-16,0-1 1 0,0-1 4 0,0-2 7 16,0-1-18-16,0-1 9 0,0 0-3 0,0-6-6 15,0 8-2-15,0-2 8 0,0-6-3 16,0 8 12-16,0-8-12 0,0 7 18 15,-11 5-20-15,11-12-7 0,0 0 23 0,0 0-11 16,0 0-5-16,0 0 2 0,0 7-23 0,0-7-49 16,-7 4-23-16,6-6 8 0,-1-3-246 15,0 0 24-15,0-2 20 0,0-9-56 0,1-4 14 16,1 8 9-16</inkml:trace>
  <inkml:trace contextRef="#ctx0" brushRef="#br0" timeOffset="317326.1625">29874 12496 348 0,'-1'-5'227'15,"0"3"-28"-15,1-3-14 0,0 2-47 0,1 0-5 16,-1 0-22-16,-1 0-3 0,2 1 1 15,0 0-14-15,-1 0-22 0,1 1-14 0,0 0 11 16,0 1-10-16,0-3-13 0,1 3 7 0,-1-1 0 16,-1 0-4-16,3 0 17 0,-2 2-10 15,1-2 22-15,-1 0-9 0,2-2-3 0,-1 1 12 16,0 1-25-16,-1-2 13 0,0 2-10 0,2-2-10 16,-2 2 1-16,1-1-4 0,-1 0-12 0,1 2 6 15,-1-2-19-15,0 0-2 0,0 1-3 16,-2 0-55-16,-3 0-61 0,0 0 9 0,-1-1-324 15,-10-2 11-15,0-3 55 0,-2 0-4 16,0 1 20-16,-4-3 10 0</inkml:trace>
  <inkml:trace contextRef="#ctx0" brushRef="#br0" timeOffset="318347.4497">16734 12741 517 0,'0'0'221'0,"0"-13"-16"0,0 13-26 0,0 0 1 16,-13 0-42-16,13 0-16 0,0 0-7 16,0 0-20-16,0 0-28 0,0 0 27 0,0 0-25 15,0 0 2-15,0 0 3 0,9-22-22 0,10 20-8 16,-10 2-8-16,8 0-8 0,3 0 7 0,4 0 3 16,1 0-11-16,0 0 14 0,1 0-21 15,0 0-1-15,1 0 8 0,29 10-6 0,-26-9-17 16,0 2 8-16,0 1-3 0,3 0 10 15,-4 1-2-15,1-2-15 0,2 0 18 0,-5 0-4 16,2 0-16-16,2-3 1 0,-3 3 7 0,-3-3-5 16,0 0-8-16,-1 1-8 0,-2-1 27 15,-1 1 4-15,-11-1-14 0,6 0-1 0,2 0 0 16,-3 0-9-16,-2 0 12 0,-2 0 1 16,-1 0 16-16,-2 0-25 0,-1 0 8 0,-1 0-1 15,-6 0 6-15,9 0-11 0,-9 0 9 0,8 0-10 16,-8 0 14-16,7 0-11 0,-7 0 17 15,6 0-25-15,-6 0-8 0,0 0-4 0,0 0-36 16,8 0-49-16,-8-7 12 0,7 0-178 0,-7 6-101 16,-1-1 23-16,-1-1 26 0,0 0-4 0,1 0 10 15</inkml:trace>
  <inkml:trace contextRef="#ctx0" brushRef="#br0" timeOffset="318942.3082">17455 12424 409 0,'-1'-4'267'0,"-1"2"-50"15,1 0-13-15,0 0-21 0,1-1-30 0,0 0-26 16,0 3-10-16,2-2 4 0,0 2-16 15,1 0-26-15,1 2 2 0,1-2-21 0,1 3 8 16,11 2-22-16,-2 3 4 0,3 1 2 16,-3-1-15-16,4 1-3 0,0 0-8 0,-2 1 2 15,0 3 8-15,-4-2-17 0,5-1 6 16,-4 2-7-16,2 0-5 0,2 1 4 0,-2 0-10 16,0 0 12-16,-1 2-3 0,-2-3-11 15,1 1-1-15,1 0 8 0,-2 1-15 0,-3-1 6 16,-1-1-7-16,0 2 11 0,-1-4 2 15,-3-1-2-15,0 0-5 0,-3-1-3 0,0 0 4 16,-1 1 6-16,0-1-20 0,-1 0 24 0,0 3 4 16,-11 15 6-16,2-11-7 0,-5-2 3 0,-3 2 4 15,-3 0-22-15,-3 0 30 0,4-2-20 16,-3 0 0-16,0 0-13 0,0-1 11 0,-3 0 4 16,0 1-5-16,2 0 8 0,0-2-12 15,0 2-4-15,1-2 12 0,2-1-14 0,4 0 5 16,2-1 5-16,3 1-17 0,-1-2 2 0,3 0 12 15,3-4 1-15,0 2 0 0,2-3 4 16,0 0-5-16,1-1 11 0,0 0 1 0,1 1-11 16,0-2-3-16,0 0-6 0,0 1 13 0,0-1 1 15,1 0 5-15,0-1 9 0,0 2-8 0,0 1-8 16,1-3 1-16,-2 0 15 0,1 1-16 16,1 0-13-16,0-1 19 0,-2 2 5 0,1-1-20 15,0 0-29-15,-2 0-55 0,1-1 8 16,-3 1-328-16,0-1 8 0,5 0 17 0,0 0 30 15,-13 0 20-15,-11-20-10 0,12 11 8 16</inkml:trace>
  <inkml:trace contextRef="#ctx0" brushRef="#br0" timeOffset="334934.5697">22366 14964 433 0,'0'0'228'0,"0"-14"-50"0,0 14-11 15,0 0-23-15,0 0 16 0,19-27-37 0,-20 24 0 16,2-1-9-16,-1 0-5 0,2 1-12 16,-1 0-14-16,1-1 21 0,-1 1-19 0,0 1-10 15,1-1 1-15,-2 0-21 0,2 2-4 16,0-2-8-16,-1 0-9 0,1 2 19 0,0-3-14 15,1 4-21-15,1-3 6 0,-1-1 1 0,2 1-1 16,1 0-4-16,9-2-9 0,2-4 6 16,0 3 3-16,0-3-7 0,0-1-8 0,2-1-4 15,4 3 11-15,-5-4 7 0,0 0-1 16,2 0-22-16,-3-1 11 0,-1-2-3 0,2 3-1 16,-3-4 5-16,2 2 8 0,-1-3-7 15,0 2-5-15,-1-1-7 0,3 1 2 0,-5-2-11 16,-1 0 12-16,1-2 5 0,-1-1 6 0,-2 3 4 15,-2-5-2-15,-1 2 0 0,3-2-16 16,-2 1 13-16,-1 0 9 0,-3 4-12 0,0-4-2 16,-1 3 24-16,-2 1-20 0,-1 2 18 15,3-3 1-15,-3 9-13 0,-12-11-9 0,5 5 4 16,-2 1-4-16,2 1-4 0,0 6 2 0,-1-5 6 16,1 6 9-16,0 0-15 0,1 1 3 15,2 1-4-15,-1 1 6 0,1 2-15 0,0 1-2 16,4 0 32-16,0 0-33 0,0 0 21 0,-9 0-2 15,-6 23-7-15,4-8-15 0,4-3 17 16,1 3-15-16,2 1 2 0,-2 0 16 0,0 4 5 16,3 0-6-16,0-1-5 0,0 2-4 0,1 1 8 15,0 1-16-15,2 3 1 0,0-13 18 0,0 6 4 16,0 7-7-16,0 1-5 0,0 3 10 16,0 1-11-16,0 0-12 0,0 2 14 0,0 1-12 15,0-1 2-15,0-1 20 0,0 0-10 16,0 0 8-16,0 4-6 0,0-4-18 0,0 2 23 15,0-2-16-15,0-1 22 0,0 2-18 0,0-2-11 16,0 1 28-16,0-3-16 0,0-1 7 0,0 0-5 16,0-2-2-16,0 0 9 0,-8 24 9 15,3-26-24-15,0 0 22 0,-2-2-11 16,2-2-10-16,-3-2 6 0,-2-1 17 0,-4 2-15 16,3-5-9-16,-3-1 5 0,0 1-4 0,-2-2 10 15,0-4-5-15,0 0 9 0,0 0 17 16,-2-2-15-16,6-3 34 0,-2-1-30 0,4-2 10 15,0 0 9-15,10 0-7 0,-10 0 11 0,3 0 6 16,-1 0-22-16,1 0 15 0,-15-12-23 16,11 6 16-16,-1 0 15 0,4 3-32 0,2-2 2 15,1 2 2-15,1-1 3 0,0 3-15 0,1-3 24 16,0 2-18-16,0 1 14 0,1-1-15 0,-1-3-33 16,0 2-14-16,-1 2-42 0,2-2-38 15,0 2-27-15,0-2 12 0,-2 0-225 16,3 0-75-16,1-1 30 0,-1-1 25 0,1 5 24 15,0 0 20-15,0-7-3 0</inkml:trace>
  <inkml:trace contextRef="#ctx0" brushRef="#br0" timeOffset="335333.9895">22475 15211 400 0,'-2'-6'253'0,"1"1"-33"15,0 1-21-15,-1-1-15 0,1 0-8 16,1 2-7-16,1-1-32 0,0-1-25 0,2 1 0 16,0-1-23-16,9-5-7 0,1 0-8 0,6-1-4 15,0-1 1-15,6 2-14 0,0-2-3 16,-1 1 4-16,0-3-19 0,0 0 3 0,-1 5-11 15,-1-5 26-15,-1 3-23 0,1 0 14 0,-1 0-6 16,2-3 11-16,-1 3-8 0,-3-1-11 16,3 2 1-16,-5-1 16 0,-2 4-16 0,1-4-14 15,0 0 16-15,-2 1-13 0,-2 3-12 16,-1-3 23-16,-3 5-5 0,1 2-26 0,-2-1 10 16,0-1-7-16,0 0 5 0,-2 2 15 0,-2 2-4 15,1 0-29-15,1-1-15 0,-1 2-22 16,-4 0-35-16,0 0-14 0,0 0-61 0,1 10 14 15,-2-3-290-15,-8 5 20 0,2 5 26 0,-5-1-5 16,1 1 34-16,0 2-4 0</inkml:trace>
  <inkml:trace contextRef="#ctx0" brushRef="#br0" timeOffset="335885.4474">22314 15921 382 0,'13'-7'220'0,"0"-1"-18"16,2 0-39-16,0-2 1 0,3 2-17 15,0-1-14-15,2-1-18 0,0 3-8 0,2-6 10 16,0 3-44-16,2 2 7 0,0-3 12 16,0 1 3-16,-2-2-23 0,4 3 16 0,-3 0-23 15,0-3 7-15,-3 2-10 0,2 0-9 0,-4 0 12 16,4-4-8-16,-3 4 1 16,-2-3-11-16,0 0 8 0,0 1-16 0,1 0-11 0,2-1 3 15,-4 3-3-15,4 0 1 0,-2-1 1 16,-2 1-16-16,0-1 23 0,1 0-11 0,-1 2-22 15,-2 0 16-15,-1 1-19 0,0 1 6 16,-6 1 15-16,7-1-6 0,-5 3 7 0,-2-1-15 16,-2 4 12-16,1 0-20 0,-3-2-23 0,-1 1-20 15,-2 2-24-15,0 0-30 0,-2 3-13 0,0 0 11 16,-10 7-322-16,-1-1 24 0,-1 3 17 16,0-1 26-16,-3 4-37 0,1-2 1 0</inkml:trace>
  <inkml:trace contextRef="#ctx0" brushRef="#br0" timeOffset="336351.4803">22431 16054 229 0,'-1'-2'270'0,"3"0"-67"0,0 0-20 15,1 0-21-15,3-2-14 0,12-4-38 16,0 1 11-16,4-3-14 0,0-2-9 0,2 2-13 16,2-1-35-16,4-2 12 0,-4-2 3 15,2 1-11-15,1-1-6 0,1 0 8 0,0-1-7 16,-5 3 14-16,2-2-15 0,-1 1 14 0,-1 0 12 15,-1 0-14-15,-2 2 16 0,-1 0-8 0,0-3 1 16,0 3 15-16,-4 2-21 0,0 0 24 16,-1 1-11-16,-2 1-31 0,-1 1 21 0,-5 0-21 15,0 4-10-15,-3-2 24 0,0 4-25 16,-1-2 1-16,0-1-1 0,-2 2-10 0,0 2 1 16,1-2-7-16,-1 0 11 0,1 1-16 0,0-1-4 15,-1 1 11-15,0 1-8 0,-1-1 12 16,1 0-19-16,-2-1-11 0,2 1-40 0,-2 1-35 15,0 0-27-15,0 1-7 0,-1-1-36 16,0 0 15-16,-2 2 12 0,1-2-326 0,-3 0 40 16,1-2-1-16,-1 1 25 0,1-1 12 0,-1 0-5 15</inkml:trace>
  <inkml:trace contextRef="#ctx0" brushRef="#br0" timeOffset="338266.6728">22822 13847 343 0,'0'0'183'0,"0"0"1"0,0 0-18 15,0 0-12-15,0 0-34 0,0 0 18 16,13 0-23-16,-13 0-20 0,0 0-13 0,0 0 23 16,0 0-18-16,0 0 15 0,0 0-5 15,0 0-24-15,0 0-9 0,0 0-4 0,0 0-10 16,0 0-3-16,0 0 9 0,0 0-6 0,0 0 0 15,0 0-12-15,0 0 24 0,0 0-27 16,0 0 4-16,0 0-9 0,0 0 2 0,0 0 12 16,0 0-24-16,0 0 0 0,0 0 7 15,0 0-18-15,0 0 11 0,0 0-6 0,0 0 12 16,0 0-23-16,0 0 11 0,-9 6-10 0,4-9 12 16,1 0 10-16,-1-1-13 0,-6-5 11 15,-2-1-13-15,1 1 10 0,4 2-4 0,-3-4-9 16,-3 1 26-16,4-2-12 0,-2 2-12 15,-1-3 5-15,2 2 11 0,-1 4-14 0,0-5 16 16,-2 1-5-16,3-3 19 0,0 1-29 16,3 1 5-16,-4-2 11 0,3 2 2 0,0-2-11 15,-2 1 20-15,3-1-4 0,1 2-11 0,-1-2 19 16,3 4-5-16,-1 1-15 0,2 1 14 0,0 1-2 16,0-7-17-16,0 2-7 0,-2-1 37 15,4 3-27-15,-1 0 15 0,3 1-7 0,0 1 6 16,0 8-3-16,0-12-3 0,0-2-21 15,14-15-2-15,-9 12 16 0,4 2 0 0,1-2 1 16,1 5-6-16,-2-2 4 0,3-3 15 16,-3 3-37-16,4 0 0 0,1 1 22 0,-1 0-18 15,-1 0-21-15,0 2 49 0,-1 0-36 0,1-1-3 16,-1 2-4-16,-1-1-4 0,-1 2 19 16,0-2 4-16,-2 3-28 0,1 2 35 0,3-1-7 15,-4 1-14-15,-2 0 2 0,1 2 23 0,-1 0-1 16,-1 1-15-16,-1 0-15 0,0 0 3 15,0 1 10-15,0 0-18 0,0-1 32 0,-2 2-1 16,1-1-47-16,2 1 4 0,-3-2-46 0,1 2-30 16,-1 0-17-16,-1 1-16 0,0 0-23 15,0 0 15-15,-4 1 12 0,0-1-171 16,0 1-92-16,0-1 5 0,0 0 25 0,1 0-4 16,-1 0 23-16,0 0 35 0,0 0 1 0</inkml:trace>
  <inkml:trace contextRef="#ctx0" brushRef="#br0" timeOffset="339016.4953">22783 13059 404 0,'2'-6'217'0,"1"0"0"16,0 0-23-16,-2 2-17 0,1-2-16 15,-1 1-9-15,0 1 6 0,1-2-28 16,0 2-4-16,-2 0-20 0,1-1-11 0,0 2-9 15,-1 0-4-15,1 1 5 0,-1-2-18 16,3 2-11-16,-3 2 5 0,0 0-9 0,-2 0-8 16,1 1 9-16,-1 2-19 0,1 1 0 0,-2 0-12 15,0 1 0-15,-6 7 11 0,1 3-26 16,2-2 10-16,-1 2-11 0,-4-3 9 0,3 4-10 16,-3-2 1-16,5-1 7 0,-4 1 8 15,-2 1-21-15,3-5 9 0,2-1 2 0,-3 1-2 16,3-3-6-16,2 1-3 0,-1-6 13 15,2 3 5-15,2-2-31 0,-2 1 38 0,1-3-30 16,1 1 23-16,1 0 1 0,-1-1 19 16,-1 2-19-16,0-1 18 0,2-2 19 0,1 0-13 15,0 0-22-15,0 0 10 0,0 0-17 0,0-9 7 16,1 6-13-16,1-2 7 0,4-8-12 16,-2 2 20-16,5-3-7 0,-1 2 3 0,1-2-21 15,0 2 28-15,1-2-28 0,1 3 25 0,1-4-35 16,-6 6 6-16,3-2 23 0,0 1-24 15,3 0 3-15,-2 1-2 0,3 0-7 0,0 1 31 16,-3 2-25-16,-2 0 17 0,-3 2 2 0,1 0-5 16,8-2 1-16,-4 1-11 0,-1 4 7 15,-2-1-4-15,0-1 0 0,0 2-11 0,-1 0 13 16,-1 0 3-16,-5 1-9 0,7 0-9 16,-7 0 9-16,11 0 1 0,-4 0-3 0,5 0 22 15,14 14-19-15,-11-8 20 0,1 0-26 0,-8 1 12 16,5 1 0-16,-5-2 1 0,7 4-13 15,-2-2 2-15,-7-1 3 0,7 2 6 16,-2 0 6-16,0 1-6 0,-3-3-11 0,-1 0-3 16,-3-2-6-16,1 2 8 0,-1-3 8 15,0 0 14-15,-1 1-3 0,1-3-1 0,-2 3-16 16,1-1 16-16,-1-1-14 0,1 1 23 0,-1-2-29 16,0 1 5-16,0 0 1 0,-1-2 24 0,1 1-5 15,-1 0-5-15,0-1-1 0,1 1 5 16,-1 0-20-16,0-1 13 0,0 1 3 0,0-2-8 15,0 1 6-15,-1 0 5 0,3 0-4 0,-3 0 6 16,0 0 4-16,2 0-48 0,-2-1-12 16,0 0-44-16,0 0-45 0,1 2 13 0,-5-4-301 15,0 0 34-15,1-1 27 0,0 0 25 16,-1-1 24-16,-4-7-10 0,-4-3 39 0,0 3 16 16,4-3 7-16</inkml:trace>
  <inkml:trace contextRef="#ctx0" brushRef="#br0" timeOffset="393457.2569">2921 9954 259 0,'0'0'215'0,"0"0"-4"0,0 0-25 15,0 0-1-15,0-13-23 0,0 13-15 0,0 0-16 16,0 0-12-16,0 0-40 0,0 0 20 0,0 0-18 15,0 0 7-15,0 0-25 0,0 0 5 0,0 0 13 16,0 0-12-16,0 0-23 0,0 0 2 16,0 0 13-16,0 0-20 0,5-22-11 0,1 24 18 15,-1 1-21-15,13 3 0 0,-4 1 13 16,4 0-18-16,-1 3-9 0,-2 0 6 0,-3 1-6 16,6 2 16-16,-4-1-9 0,3 0-13 0,-1 1 24 15,1 2-24-15,0-1-7 0,0 4 3 16,0-3 5-16,0 4 19 0,1-3-23 0,-4-1-4 15,0-1 22-15,1 4-1 0,0-3-10 16,0 2 18-16,-1 0-13 0,-2-4-14 0,-2 2 16 16,0-1 8-16,-1 0-8 0,0-1 9 15,0-3-18-15,-4 0-2 0,2 5 5 0,-2-6-20 16,0-2 19-16,-2-1-5 0,0 0 9 0,-2-2 1 16,2 0-17-16,-2 0 0 0,0-2 21 0,1 2-33 15,-1-1 4-15,0 0-3 0,0 1-37 16,0-1-13-16,-1-2-6 0,0-1-43 0,0 0 12 15,0 0-120-15,-4 7-85 0,5-8-66 16,-2 0 18-16,-1-4 7 0,1 2 18 16,1-2 19-16</inkml:trace>
  <inkml:trace contextRef="#ctx0" brushRef="#br0" timeOffset="393806.6685">3365 10101 323 0,'0'-6'240'0,"0"-1"-23"0,1 1-30 16,-1 0-2-16,0 1-34 0,-1 1 2 0,0-1-22 16,-1 0 2-16,0 4-32 0,-1-2-9 15,-1 1 6-15,-1 2-13 0,-3 2-34 0,-11 3 6 16,0 1 3-16,0 2-13 0,-3 2 10 16,2-1-18-16,2 3 16 0,-1 0-9 0,-1 2-2 15,1 0-33-15,0 2 20 0,2 0-7 0,-1 0-4 0,0 1 8 16,1 1-17-16,-5-2-3 0,4 5 8 15,-4-2-12-15,0-1 20 0,1-1-20 16,0-1 5-16,0 2 15 0,1-2-37 0,2-1 13 16,-1 2 20-16,-1-3 0 0,0-1 0 15,4 1-10-15,1-4-23 0,3-1 9 0,-1 0 7 16,1 1-4-16,2-5 3 0,2 0-6 16,2 0-42-16,2-1 0 0,0-1-26 0,1 2 7 15,-1-3-152-15,2 1-127 0,2-1-16 0,-1-1 25 16,1-1-44-16,0 0 8 0,5 2 54 15</inkml:trace>
  <inkml:trace contextRef="#ctx0" brushRef="#br0" timeOffset="394157.1564">3481 10472 360 0,'3'0'208'0,"1"0"-29"16,-1 2-21-16,0-1-33 0,1 0-17 0,0 3 10 16,-1-1-7-16,1 1 14 0,3 8-52 0,-2-4 11 15,3 4 1-15,-5-3-1 0,0 0-53 0,-2 0 22 16,-1 0-5-16,0-2 1 0,4 9-2 15,-2 2-10-15,-2-11-15 0,0 3 14 0,0 5-16 16,0-1 9-16,-14 18-3 0,8-18 6 0,0-2 13 16,1 4-19-16,-3-1-25 0,3-6 23 15,-1 0-9-15,0-2 10 0,-1 3-3 0,0 2-9 16,1-4 1-16,0-2 5 0,2 1-2 0,0-2-43 16,1-2-54-16,1 2 8 0,-1-3-267 15,2 2-44-15,1-3 28 0,0-1 15 16,0 0 26-16</inkml:trace>
  <inkml:trace contextRef="#ctx0" brushRef="#br0" timeOffset="395073.5415">7456 10154 727 0,'0'-14'216'0,"0"14"-48"0,0 0-1 0,0 0-17 16,0-14-6-16,0 14-8 0,0 0-30 0,-21-18-15 16,21 17-5-16,0-1 6 0,1 1-16 0,0-2-9 15,1 3-2-15,-1 0-3 0,2 0-1 16,1 0-20-16,0 0 6 0,2 3-21 0,10 2 5 16,1 1 6-16,-2 3 8 0,3 1-22 0,-3 3 4 15,4 0 6-15,1 2 10 16,0 1-8-16,-3 0 11 0,1 1-21 0,-2-1 9 15,-3-2-2-15,3 3-23 0,-2-4 10 16,1 2 12-16,-2 0-20 0,0-1-7 0,-2 0 9 16,-1-2 17-16,-1 3-28 0,0-3 2 0,1-1 5 15,-6-3 17-15,2-1-17 0,-1 0-7 16,-2 0 4-16,1-3 10 0,2 1-19 0,-3-2 12 16,-1 1-27-16,1 0-19 0,-1-1-37 15,-1 0-3-15,-1-3-53 0,0 0 11 0,0 0-107 0,-2 6-111 16,0-6-45-16,0 0 43 0,1-2 21 15,-2 1 19-15,2-2-26 0</inkml:trace>
  <inkml:trace contextRef="#ctx0" brushRef="#br0" timeOffset="395391.7071">7761 10242 325 0,'-1'-5'275'0,"0"-1"-27"0,0 0-38 0,0 2 13 16,-1-1-45-16,2 1-6 0,-2-1-3 0,0 2-32 16,2-1-23-16,-2 3-14 0,-1-2 15 15,0 1-37-15,0 2-11 0,0 1-6 0,-3 0 4 16,1 2-13-16,-1-2 9 0,-7 7-12 16,0 2-10-16,-2-2 5 0,2 4-12 0,4-1 8 0,-6 2-14 15,2-3-1-15,0 5 3 0,3 1-10 16,0-5-1-16,-3 3-2 0,2 0 6 0,1-1 2 15,-4 0-13-15,4 1 10 0,-1-2-14 16,2 0 1-16,1 1-8 0,-1-3 23 0,3-1-16 16,-1 4-2-16,1-2 16 0,3-4-18 0,-2-2-14 15,-4 6-32-15,3-3-7 0,-3 2-44 16,4-1 9-16,3-4-165 0,0-1-152 0,0-1 30 16,-1-1 22-16,2 0 26 0,1-2 36 15,0 0 11-15</inkml:trace>
  <inkml:trace contextRef="#ctx0" brushRef="#br0" timeOffset="395988.3686">8003 10314 328 0,'2'-2'246'0,"0"-3"-57"16,2 5-47-16,-2-1 20 0,0-1-3 0,0 1-20 15,2 1-45-15,0 1 27 0,0 1-8 16,0 1-17-16,0 1-33 0,5 8 19 0,0-1 3 16,-3-1-15-16,0 2-1 0,-1-1-9 0,1 1-10 15,-4 0-14-15,1-1-13 0,0-3 29 16,0 1-23-16,-3-9 11 0,0 7-8 0,0-1-10 15,0 1-9-15,0-7 15 0,0 8 4 0,0-1-20 16,0-1 22-16,0-6-30 0,-12 16 16 16,10-12 1-16,1 1 2 0,-1-2 23 15,0 0-13-15,2 0 8 0,0 0-10 0,-1-2-5 16,0 2 5-16,0-1 9 0,1-2-24 0,0 0 9 16,2 0 11-16,1-2-15 0,-1-1 20 15,1 0-25-15,8-6 17 0,-1 0-31 0,1-5 13 16,3 2 13-16,-1 1-5 0,2 1-20 0,-4 0 5 15,0 0-5-15,-1 5 6 0,-4-1-9 0,0 2 11 16,0-1-7-16,1 1-8 0,-3 3 22 16,1-2-14-16,1 1 17 0,-2 2-36 0,0-1 10 15,1 1 1-15,3 0-8 0,-8 0 13 0,0 0 8 16,8 0-4-16,14 12-19 0,-10-4 23 16,-3-2-17-16,-2 0 10 0,5 5-7 0,-5 1 18 15,-3-2-17-15,0-2-3 0,1 0 4 16,2 4 16-16,-3-2-18 0,4 2 7 0,-4-3 18 15,-1 0-20-15,0-1-14 0,-2 0 10 0,-1-8-13 16,0 0-12-16,0 8-23 0,0 3-60 16,-15 14 10-16,5-15-152 0,-1 2-164 15,1 0 34-15,1-2 24 0,-3 0 26 16,3 0 10-16,0 1 30 0</inkml:trace>
  <inkml:trace contextRef="#ctx0" brushRef="#br0" timeOffset="396334.0948">8094 10831 625 0,'-3'-3'227'0,"0"3"6"0,1-2-32 15,-1 0-6-15,1 2-26 0,1-2-4 0,1 0-34 16,1 1-22-16,3-1-5 0,0 0-13 0,1 1 10 16,1-1-36-16,11-1 1 0,-5 1 5 15,0 0-6-15,6-2-23 0,-2 2 4 0,0 0 4 16,2 0-2-16,-1-2-33 0,0 0-1 16,-1-1 3-16,0 1 0 0,-1-2 21 0,1 1-23 15,-3 0 10-15,-2 0-15 0,-2 1 9 16,-2 2-9-16,-2 1-9 0,0-2-35 0,-1 2-6 15,1-2-41-15,-3 2-38 0,0 0 12 0,-2 1-124 16,0 0-126-16,0-1 8 0,-2 3 23 0,-1-1 22 16,-1 1-25-16,-1 0 39 0</inkml:trace>
  <inkml:trace contextRef="#ctx0" brushRef="#br0" timeOffset="396709.1239">8072 10960 232 0,'0'0'257'16,"0"1"-39"-16,1 0 4 0,2-1-45 0,1 0-9 15,2 0-27-15,0 0-8 0,11-3-21 16,-6 3 19-16,22-8-22 0,-13 4-26 16,4 0-10-16,0-2-8 0,2 1-9 0,-3 1 10 15,0 1-2-15,2-1-3 0,-2 0 8 0,2-1-11 16,-5 0-13-16,2 3 4 0,-4 0-6 0,-6-2 3 15,-3 4 1-15,2-2-4 0,-2 0 19 16,-2 0-19-16,-2 1 15 0,0-1-6 0,1 1-19 16,-3-1 9-16,2 2-10 0,-1 0 7 0,-1-1-5 15,1 0-19-15,-2 0 7 0,1-1 15 16,0 2-36-16,-2 0 26 0,2 0-16 0,-1 0 24 16,0-1-9-16,-1 1-23 0,1 0-1 0,-1-1 7 15,1 0 9-15,-1 1-17 0,0 0-5 0,0-1 3 16,0 1-15-16,-1 0-33 0,1-2-44 15,-1 2-71-15,0 0 15 0,0 0-253 0,0 0 30 16,0 0-41-16,0 0 24 0,-13-17 73 16,4 8 16-16,-1 4 1 0</inkml:trace>
  <inkml:trace contextRef="#ctx0" brushRef="#br0" timeOffset="403150.6349">3035 13569 269 0,'0'0'186'0,"0"0"21"0,0 0-24 16,0-15-26-16,0 15-2 0,10-21-26 0,-10 18 5 16,0 0-4-16,-1 0-23 0,1 0-3 15,0 0-13-15,-1 0-7 0,2 2-12 0,-1-1 9 16,0 0-5-16,0 0-15 0,0 2-2 16,0 0-4-16,0 0-8 0,0 0-4 0,0 0-13 15,4-9-4-15,-3 9 15 0,1 1-14 16,1-1-13-16,2 2 7 0,2 0-3 0,-2 0-1 15,10 6 1-15,1 0 14 0,-2 0-23 0,2-2 6 16,-1 2-6-16,1 3-9 0,1 2 22 16,1 2-10-16,-1-1 7 0,1 3 7 0,0-1-15 15,-2 1-7-15,3 0 2 0,-2 5-16 16,2-2 11-16,-3 1 9 0,2 0-2 0,-3 3 12 16,1-2-23-16,1 0 7 0,-2 1 11 15,-3-4-15-15,2 1-3 0,-1 0 11 0,-3-2-12 16,0 0 7-16,0-3-9 0,-1-2 8 15,-2 2 9-15,0-3-14 0,-3-2 17 0,1-2-21 16,-3-3 10-16,-1 2 3 0,3-2 14 0,-2-1-19 16,-1 0 17-16,-1 0-18 0,2 0 3 0,0 0-6 15,-1-1 10-15,0 3-27 0,2-3-19 16,-3 0-29-16,1 0-5 0,-1 1-40 0,0-4 11 16,0 0-162-16,0 0-116 0,0 0 24 0,-6 3-5 15,6-4 16-15,-1-1 17 0</inkml:trace>
  <inkml:trace contextRef="#ctx0" brushRef="#br0" timeOffset="403606.34">3626 13652 317 0,'-2'-5'222'0,"0"1"-30"0,-2 0-11 16,2 0-36-16,-1 1 6 0,1-1-27 15,1 2-2-15,-1-1-46 0,1 1 3 0,0-1-21 16,-1 1 22-16,1 0-24 0,0 2 9 16,-2 1-17-16,0 0 14 0,-1 2-14 0,-2 0-18 15,-5 8-5-15,-4-1 19 0,-3 0-26 0,0 3 28 16,-1 0-19-16,0 2 11 0,-1-2-15 0,-1 2 9 15,-2 2-7-15,0 0-5 0,2 2 1 16,-2-1 1-16,-4 0 12 0,1 1-15 0,-2-2 11 16,-1 4-15-16,4-3 9 0,-2 0 8 15,2 0-4-15,-1 0-12 0,0 0-15 0,3-3 16 16,1-1-3-16,3 2 0 0,-2-1-10 0,1 0 11 16,2-1-1-16,3-3-3 0,-1 0-18 15,4-2 11-15,1 2 6 0,1-4-2 0,3 0-7 16,1-2-4-16,2-1-7 0,0 0 15 15,1 0-9-15,0-2 22 0,1 3-1 0,0-3-32 16,0 2-38-16,1-2-15 0,0 2-42 0,1-2 11 16,0-2-206-16,0 0 25 0,0 0-110 15,13 3 13-15,-5-3 27 0,9-1-1 0</inkml:trace>
  <inkml:trace contextRef="#ctx0" brushRef="#br0" timeOffset="404105.1858">3845 13952 462 0,'0'-1'214'0,"2"-1"-41"15,-1 0-20-15,0 2-17 0,1-1-6 0,-2 1-22 16,0 0-6-16,1 1 0 0,-2 0-28 16,2 3 13-16,0-1 2 0,-1 1-16 0,1 1 9 15,-2 1-12-15,-1 1-10 0,2 0-1 0,0 2 13 16,0 3-14-16,-8 19 2 0,6-13-3 15,1 0-3-15,-2 1-13 0,2-1-1 0,0 1 0 16,-4 0-8-16,3 0 9 0,2-7-5 16,0 3-2-16,0 1-1 0,0 2-4 0,-9 20-13 15,9-19 15-15,-5 0-12 0,1-2 10 0,0 0 10 16,2-8-13-16,-2 3-11 0,2-4 4 16,-2 1-7-16,4-1-4 0,-2-2 4 0,0 1 13 15,1-2 7-15,-1 1-17 0,0-2 0 16,1-1-9-16,0 2 13 0,-1 0-20 0,0-1 1 15,1-2-7-15,-1 2-10 0,1 1-18 16,-2-3-46-16,1-2-20 0,1 0 9 0,1 0-297 16,0 0 5-16,-5-11 25 0,5 4 24 0,4-11 23 15,-4 9-46-15,0-9 16 0</inkml:trace>
  <inkml:trace contextRef="#ctx0" brushRef="#br0" timeOffset="404291.4246">3822 13873 403 0,'-1'-7'246'0,"1"2"-21"0,0-1-22 16,0 1-34-16,0-1-49 0,-1 1-43 15,0 0-61-15,0 1-5 0,-2 2-247 0,0-2-105 16,-1 2 11-16,0 1-7 0</inkml:trace>
  <inkml:trace contextRef="#ctx0" brushRef="#br0" timeOffset="405566.7023">2586 13002 227 0,'6'-6'229'0,"-2"0"-42"0,-1 2-20 15,3 1 14-15,-3 0-31 0,0 0-22 0,0 0-34 16,-1 1 15-16,-1 0-9 0,0-2-16 16,1 4-1-16,0-2-14 0,-1 0 8 0,0 1-14 15,0-1-16-15,-1 2-3 0,0 0-16 0,-1 1 7 16,-2 3 1-16,-1-2 12 0,-7 8-23 15,-7 3 7-15,0 1-6 0,0 1-24 0,-2 0 12 16,-1-1 2-16,1 3-5 0,0-3-2 16,-1 1 4-16,2 0-3 0,-2 1 8 0,0-1-4 15,0 0-27-15,0 2 32 0,1-1-11 0,0 0 1 16,0-3-12-16,0 4 1 0,0-2 6 0,-2 1 6 16,4-2-8-16,-5 2 18 0,5 0-11 0,1-4 0 15,-2 3-10-15,6-3 2 0,-3 3-17 16,4-4 11-16,-2 0-12 0,4-3 30 0,1 0-17 15,7 1 13-15,-2-4-6 0,-4 1-3 16,6 0 5-16,2-1-1 0,0-5-5 16,0 0 25-16,0 7-9 0,19 11 4 0,-8-10 9 15,4 1 2-15,0 0-2 0,3-2-9 0,-1-1 4 16,2 2 6-16,1-4-32 0,-1 3 8 0,1-1 11 16,-3 2 3-16,2-2-4 0,5-1 2 15,-11 2 5-15,4 2-21 0,-1 0 23 0,0 2-23 16,-3 2-2-16,2-3 9 0,-6 1-16 0,-2-3 19 15,0 6-22-15,-7-2 23 0,4-3-20 16,-4-1 7-16,0 4 1 0,-17 19 16 0,5-12-12 16,-1 1-9-16,0 0 12 0,-3-1-7 0,1 0 9 15,-3 1-14-15,-1 2 8 0,-4-1 17 16,-1 1-7-16,0-1 0 0,1 0-13 0,-4-1 17 16,2 0-13-16,-2 0-4 0,0-2 0 0,0 2-5 15,2-1 10-15,1 0 15 0,0 0-10 16,-1 0-9-16,2-1-5 0,3 0 25 15,-1 1-10-15,3-1 2 0,4 0-18 16,-1 3 15-16,0-3-13 0,0 1 20 0,2-3-10 16,5 2 1-16,1-3-12 0,0-2 0 0,2 3 20 15,4-3-13-15,1-13 3 0,0 10 19 16,0-1-3-16,17 12-5 0,-6-11 13 0,6-1 12 16,3-3-6-16,6 2-5 0,2-6 4 15,1 1-17-15,5-3-7 0,1 1-8 0,-3-1 19 16,1 0 6-16,-2 1-3 0,-14-1-9 0,6 0-7 15,0 0 11-15,0 0-18 0,1 0-8 0,-4 0 17 16,-5 0-11-16,-2 0-1 0,-1 0 14 0,-3 0-10 16,-2 0 7-16,-7 0-6 0,10 0-2 15,-10 0 5-15,7 0-13 0,-7 0 14 0,6 0 0 16,-6 0-8-16,7 0 24 0,-7 0-17 16,0 0-26-16,7 0-9 0,-7 0-8 0,0 0-50 15,0 0-6-15,0 0-72 0,7 0 17 16,-7 0-292-16,0 0 28 0,7 0 51 0,5 0 38 15,6-7 22-15,5 7-62 0,30-14-3 16</inkml:trace>
  <inkml:trace contextRef="#ctx0" brushRef="#br0" timeOffset="407332.8089">4597 14002 237 0,'0'0'236'0,"0"0"-54"0,0-15-25 15,0 15 12-15,-17-23-36 0,20 17 1 16,6-5-30-16,-5 3-41 0,6-4 21 0,-3 4-2 16,-1 1-8-16,0 0-19 0,5-2-1 15,-2 2-8-15,2-2 18 0,3 1-12 0,-2 0 1 16,0 2-13-16,3-3 14 0,-1 3-18 0,2 0 2 16,-1 2 4-16,3-1-24 0,-6-2 9 15,5 2-7-15,-1 3 2 0,-3-2 8 0,-1 3 6 16,1 0-23-16,-2 1 0 0,9 0 17 0,-14 0-21 15,6 0 17-15,4 0-21 0,19 11 10 16,-17-7-21-16,0 1 18 0,-1 3-4 0,1 0 15 16,-2 1-23-16,0-1 16 0,0 2 10 15,-1 1-6-15,0 1-8 0,-3-3-1 0,3 3-19 16,-6 0 17-16,2 0-10 0,2 1 16 0,-1-3-32 16,0 1 18-16,2 1 12 0,-2-1 7 0,2-2-37 15,-1 1 18-15,5 0-4 0,-4-3 17 16,4 1-7-16,-1-2-11 0,-3-2 0 15,5 0 16-15,0-1-9 0,-1-1-1 16,-3-2 25-16,-6 0-31 0,5 0 5 0,2 0 20 16,21-12 3-16,-19 8 0 0,3-2-22 15,-4-3 11-15,4 3-2 0,1-4-4 0,-4 1-7 16,1 2 13-16,-4 0-10 0,2-2-8 0,-4 2 20 16,2 2-1-16,-6-2 18 0,0 3-20 15,-2-1 18-15,-1 0 3 0,-1 2 17 0,-2-1-12 16,0 3-8-16,0-4-6 0,2 2 14 0,-2 1 5 15,1 0-8-15,-2-3-1 0,0 2-21 16,0 0 2-16,2 1 10 0,-3-1-8 0,1 1 5 16,0-1-8-16,-1-1 11 0,1 1-16 0,-1 1 16 15,1 0-11-15,0 1-6 0,-1-3-2 16,0 3-2-16,1-1-8 0,-1 0 21 0,1 1 3 16,-2 0-10-16,2-2-6 0,-2 1-2 15,1 1 11-15,0 1-15 0,-1-1-24 0,0-2 1 16,0 2-23-16,0 1-10 0,0 0-25 15,0 0-79-15,0 0 14 0,-13-7-223 0,10 6-36 16,-1-2 29-16,1 1 23 0,1 1 6 0,0-4 11 16,0 3 3-16</inkml:trace>
  <inkml:trace contextRef="#ctx0" brushRef="#br0" timeOffset="409181.0107">7154 13366 481 0,'0'0'259'0,"0"-13"-26"0,0 13-18 15,0 0-9-15,14 0-48 0,1-25-4 16,-15 22-18-16,2 1-23 0,-1 1-18 0,0 0-8 16,-1 1-6-16,0 1-10 0,-3 4 12 15,-4 7-27-15,-2 0 13 0,-4 5-6 0,-2-1-19 16,1 0 19-16,-1 2-22 0,-3 0-2 0,2-1 4 16,-1 4 6-16,0 1-19 0,0 0 12 0,-2 3-28 15,-1-3 2-15,2 2 4 0,1-2-3 16,0 0-3-16,1-2 7 0,1-1-10 0,2 3 14 15,-1-5-1-15,1-2-2 0,4-4-16 16,0 0 9-16,2-3-8 0,2 0 10 0,2-3-23 16,-2-2 8-16,3 0 3 0,-1-1 2 15,2-2 2-15,1 0 19 0,1-5-19 0,3 1 3 16,5-11 3-16,4-3 6 0,0 1-25 0,2-4-5 16,2-4 15-16,0 0-7 0,5-1-9 15,0-1 5-15,-2 1 11 0,2 2-14 0,-3-1 26 16,-2 2-4-16,0 1-7 0,-2 1-13 15,2 1 19-15,-2 3 1 0,2-2-2 0,-3 3-13 16,2 1 6-16,-3 4 6 0,2 2-26 16,-2 2 7-16,-2 1 23 0,3 2-20 0,-4 2 11 15,-10 2-8-15,10 0 7 0,13 12 14 0,-9-1-9 16,0 3-11-16,-2-3 20 0,-3 5-24 0,0 4 9 16,5-4 16-16,-5 4-14 0,0 3 23 0,3 0-15 15,-4-1 0-15,0 4-11 0,0-1-2 16,-1-2 1-16,2 3 9 0,-3 0-8 0,3 1 1 15,-1-4-3-15,-1 1 11 0,0-2 1 0,-1-2-14 16,-1-2-4-16,1-2-13 0,-2-2 28 16,1-4-17-16,-3-3 9 0,1 1 7 0,-2-4 21 15,1 1-4-15,0-4 13 0,-1 2 13 0,3-3-30 16,-4 0 26-16,0 0-8 0,19-15-9 16,-2 1 16-16,-1-3-29 0,2-3 20 0,-1-2-5 15,-1 0-6-15,3-5-22 0,-3-1-6 0,3-1 13 16,-2 1 20-16,-1 1-9 0,-3-2-2 15,4 3 22-15,-4-3-5 0,0 5-4 0,-3-2-2 16,-1 0-4-16,-1 2-40 0,1-3 39 0,-4 2-16 16,-1 3 0-16,0 1-2 0,-2 2 0 15,1 1-7-15,-3 4 0 0,1 3 22 16,0 3-1-16,0 2-23 0,0 0-34 0,1 1-33 16,-1 1-13-16,-1 1-23 0,1 1-19 0,-1 1-30 15,0-1-58-15,2 2 19 0,-2 0-240 0,0 0-3 16,0 0 25-16,0 0 24 0,8 0 23 0,0 0 22 15,5 0 13-15,1 0-2 0</inkml:trace>
  <inkml:trace contextRef="#ctx0" brushRef="#br0" timeOffset="409599.4398">8472 13027 224 0,'2'-5'310'0,"0"3"-65"0,1-2-19 15,-1 3-50-15,-2-2 10 0,1 2-34 16,0 0-24-16,0 2-6 0,-2 2-21 0,-2 1-2 16,1 1 18-16,-7 12-4 0,-2 2-20 0,-1 2-5 15,0 2-13-15,-3 1 1 0,0 3-14 0,1 3 19 16,-2 1-17-16,-3 0 9 0,1 2-11 0,-2 2 21 15,4 2-33-15,-6 2 14 0,2 2 8 16,1 3-21-16,-2-1-13 0,0 0 19 16,4 1-20-16,-2 0-3 0,4 0-19 0,-2-1 6 15,3-1 4-15,1 1 3 0,4-3-3 0,1-3-14 16,3 2 12-16,0-4 17 0,4 1-18 16,1-1-24-16,0-20 7 0,0 8-9 0,13 30 10 15,-6-29 27-15,-1 1-16 0,9-5-6 16,-2-1-9-16,1-6-7 0,-1-1 7 0,-1-1-10 0,4-4-4 15,1-2-6-15,-1-4-24 0,-7-1-64 16,4 0-42-16,20-19 14 0,-13 12-320 16,2-8 31-16,-1 1 28 0,-1 0 16 0,1 1 25 15,0-5 18-15,1 2 15 0</inkml:trace>
  <inkml:trace contextRef="#ctx0" brushRef="#br0" timeOffset="410331.2848">8667 13236 386 0,'0'-8'264'16,"3"1"-16"-16,-6 1-14 0,3 0-19 0,0 0-26 15,0 2-28-15,0 1-24 0,0-2-13 16,-1 4-9-16,0 0 3 0,0 2-36 0,-1 0 9 16,-7 11 2-16,1 3-25 0,-4-2 8 15,0 5-22-15,1 1-2 0,0 0 3 16,-2 1-11-16,0-1-6 0,2 2 17 0,3 1-34 16,1-4 21-16,0 0-4 0,1 1-14 0,1-2-3 15,1 0 7-15,2-1-1 0,2-9-5 16,0 5 7-16,0 0-22 0,0-2-1 0,13 8 7 15,-7-12-3-15,5 2 5 0,2 2 10 0,2-3-17 16,-2-7 20-16,6 1-27 0,-10-1 15 16,4 0-18-16,23-12-6 0,-13 3 14 0,-2-2 17 15,4 0-11-15,-4-2-2 0,4-1-15 16,-1-1 29-16,-1 0-20 0,0 0-12 0,-4 1 12 16,3-1-6-16,-4-1 4 0,1 2 12 0,-3 3 0 15,-5 1-11-15,3 4 24 0,-5 0 10 0,-3 1-11 16,-2 1-26-16,1 1 16 0,-2 1-19 15,0-1 17-15,-1 1-12 0,1 2-4 0,-3 0 2 16,0 0 27-16,0 0-19 0,4 8 12 0,-6-3 9 16,3 0-21-16,-3 2 17 0,0-2-25 0,-3 11 5 15,-1-2 1-15,-3 2-6 0,4 4 7 16,-5-3-14-16,2 0 12 0,-3 4 14 16,1-4-14-16,-2 4-12 0,2 3-13 0,-2-4-17 15,2 3-25-15,-1-3-26 0,-1-1-14 16,3-1-68-16,1 1 17 0,3-4-102 0,2-3-119 15,1 5-29-15,1-6 26 0,1-11 26 16,0 7 42-16,0-7 12 0,11 15 5 0</inkml:trace>
  <inkml:trace contextRef="#ctx0" brushRef="#br0" timeOffset="410564.4091">9068 13747 471 0,'5'0'264'0,"-2"1"-42"0,0 0 9 15,0 1-16-15,-2-1-31 0,1 2 3 16,0 0-29-16,-1 1-4 0,1 0-20 0,0 2-10 16,-2 1 11-16,0 1-38 0,0-1-3 15,0 1-17-15,0 4 21 0,0 1-25 0,0 1 18 16,0 0-27-16,-14 14-7 0,9-15-24 0,-3 1 0 16,4 2-2-16,-2-3 4 0,-1 0-48 15,4-3-21-15,-2-2-34 0,-1-1-64 0,3 0 13 16,-2-2-220-16,2-3-79 0,2 2 29 0,1-4 23 15,0 0 34-15,0 0 12 0,13 2 9 16</inkml:trace>
  <inkml:trace contextRef="#ctx0" brushRef="#br0" timeOffset="410831.1994">9411 13634 262 0,'1'-4'301'0,"3"1"-51"16,1-1-66-16,6-3-1 0,3 1-16 0,-3 3-16 16,5-2-23-16,1 1-18 0,1 2 5 15,-1-1-16-15,2 1-21 0,-2 0-14 0,1-1-6 16,-3 1-1-16,-4 0-32 0,-2-1-9 0,-1 1-36 15,5-6-34-15,-2 1 3 0,-1 1-255 16,-5-1-66-16,-1 2 25 0,-2 0 5 0,-1-1 7 16</inkml:trace>
  <inkml:trace contextRef="#ctx0" brushRef="#br0" timeOffset="411047.3968">9616 13486 345 0,'-4'-1'247'16,"1"2"-13"-16,-1 0-34 0,1 1 6 0,1-1-30 15,-3 2 3-15,1-1-16 0,1 0-16 16,-6 10-23-16,0-2 0 0,0 1-14 0,4-1-1 16,-3 2-4-16,-3 2-18 0,4-2-14 0,-1 4 9 15,0-2-34-15,1 5 18 0,0-2-18 16,-1 1-4-16,3-2 7 0,-3 0-21 0,1-1-36 16,-2 0-59-16,6 2 7 0,-4-5-218 15,1 4-136-15,1-2 22 0,5-6 17 0,0-8 36 16,0 8 12-16,0-2 49 0</inkml:trace>
  <inkml:trace contextRef="#ctx0" brushRef="#br0" timeOffset="411630.5508">10550 13369 215 0,'2'-8'308'0,"-1"3"-31"0,0 0-13 16,-1 1-47-16,2-2 2 0,-2 4-37 0,1-3 2 16,-1 1-34-16,1 1-28 0,-1 1-12 15,0 0-2-15,0 1-12 0,-2 3-14 0,1 1-10 16,-1 0 14-16,-1 1-15 0,-5 9-9 16,1 0-13-16,-1 0-12 0,-1 4-7 0,0-1-2 15,2 1 35-15,3 1-34 0,-2 0 15 0,-1 3-23 16,4 2 11-16,-2-5-3 0,4 2 4 0,1 1-11 15,0-11 2-15,0 5-16 0,11 17 6 16,-6-12-4-16,2-6-3 0,-1-1 15 0,2-1-11 16,0-3 2-16,-1-5-11 0,0 1 15 15,1-3 2-15,0-2-2 0,0 0 25 0,0 0-16 16,6 0-17-16,16-15 0 0,-14 4 9 0,3 0 28 16,1-5-25-16,-2 0-1 0,-1-1-7 15,0-1-2-15,0-2 1 0,-3 4 14 0,-2-1 0 16,-1 1-3-16,1-1-11 0,-4 2 3 0,-2 2-6 15,0-1 6-15,-2 3-13 0,-1 3 14 16,-3 0-3-16,2 2-5 0,-2 1-35 0,1 1-16 16,-1 1-30-16,0 0-44 0,1 1-39 15,-1 2-17-15,0 0 14 0,-6 0-273 0,4 0 32 16,1 4-13-16,1-2 14 0,-2 3 25 0,2-2 66 16,0 1 9-16</inkml:trace>
  <inkml:trace contextRef="#ctx0" brushRef="#br0" timeOffset="412047.2739">10985 13536 556 0,'5'3'282'0,"0"-1"-39"0,0 0-47 15,0-1-14-15,1 1-17 0,-3 1-16 16,1 1-15-16,5 11-19 0,-3-1-13 0,-5-2 13 15,-1-1-29-15,4 7-10 0,1-1-5 16,-5-10-17-16,0 7-6 0,0 2 2 0,0-3 13 16,0 1-29-16,0-3 15 0,0 0 2 15,-11 7-19-15,8-12-12 0,1-1 5 0,2 1-6 16,-2-2 1-16,2 1-9 0,0-3 14 16,-1 1 0-16,1-3-10 0,1 2-12 0,3-5 4 15,0 1 3-15,9-6 7 0,1-1 15 0,4 0 4 16,-1-2-18-16,2-1 3 0,-3 0 22 0,-1 3 7 15,-2 1-26-15,1 1 38 0,-6 3-47 0,-1-1 11 16,-4 4-1-16,3 0 4 0,-3-1-12 16,2 1 20-16,-2 1-10 0,-3 0-1 0,0 0-9 15,0 0-11-15,14 11-2 0,-11-6 19 16,4 8-17-16,-3 1-13 0,-2 0 5 0,-2-7-41 16,0 7-30-16,0 1-52 0,0 3 14 0,0-2-205 15,-13 17-132-15,13-26 38 0,0 5 27 16,0 1 25-16,0 0 28 0,0 2 41 0,0-3-6 15</inkml:trace>
  <inkml:trace contextRef="#ctx0" brushRef="#br0" timeOffset="412271.8931">11432 14046 443 0,'2'1'337'0,"1"3"-48"16,-3-2-45-16,2 3-31 0,-2-1-18 0,0-1-14 15,-2 2-22-15,0-1-9 0,0 2-26 0,-9 7 2 16,-2-1-9-16,0 2-13 0,-2-5-37 0,-1 6 23 16,1-5-23-16,-3 3-13 0,2-2 3 15,0-1 1-15,-2 2-16 0,2-2-39 0,-3 0-43 16,1-2-71-16,4 0 12 0,0 0-306 16,5-6 0-16,2 2 29 0,5-1 24 0,-1-3 37 15,3 0 16-15,0 0 6 0</inkml:trace>
  <inkml:trace contextRef="#ctx0" brushRef="#br0" timeOffset="412846.625">12213 13771 491 0,'0'-1'256'0,"2"1"-41"0,-2 0-30 0,2 1-11 16,-2 0-5-16,2 4-27 0,-2-2 1 15,0 1-16-15,0 1-2 0,0 0-9 0,0 1-29 16,0 1 18-16,-2 0-28 0,2 0 9 0,-10 15-15 16,8-12-22-16,-4 2-2 0,-3 0 1 15,-3 0 10-15,-1-3-23 0,-2 2 7 0,-3-4-1 16,-1 0-11-16,2 1 9 0,-2 0-26 0,4-6-15 16,-6 1 16-16,10-1-14 0,0-2-3 15,11 0 3-15,-7 0 6 0,-1 0-12 0,8 0 6 16,-17-12 13-16,15 7-8 0,0-2 6 0,4 0-16 15,0-11 15-15,-2 8-14 0,16-19-2 0,-6 7 8 16,2 1 19-16,1 0 6 0,0 2 3 16,2 0-22-16,-1 2 13 0,1-1 8 0,3 2-14 15,-1 4 8-15,-3-1-11 0,1 3 15 16,2 1-21-16,-3 2 14 0,-1-1-21 0,4 2 9 16,-2 2 1-16,-1 1-2 0,5-1 2 0,-5 2 3 15,-8 2-1-15,3 0-2 0,1 0 2 0,3 0-4 16,3 0-29-16,14 13-42 0,-9-6-46 15,-5-2-24-15,0 2 10 0,0 0-281 0,-1-1 28 16,-1 2-35-16,1 1 16 0,-1-1 23 16,-1 0 55-16,-2 1-13 0</inkml:trace>
  <inkml:trace contextRef="#ctx0" brushRef="#br0" timeOffset="413096.5873">12641 13802 477 0,'3'1'267'0,"-3"3"-24"0,2-2-8 0,-2 3-37 16,0 2 3-16,0 0-17 0,0 1-25 0,0 0-17 15,0 6-16-15,0 0 5 0,0 5-26 16,-10 20 5-16,4-18-28 0,4 0 3 0,2-2-7 16,-4 1-2-16,3-1-21 0,-5 1-3 0,-1-1-9 15,4-1 16-15,3 0-26 0,-4-1-8 16,2 0-13-16,-5-2-22 0,3 2-42 15,1-7-41-15,1 0 8 0,-3-4-230 0,5 1 25 16,0-2 22-16,0-2-107 0,0-3 44 0,0 0 22 16,0 0 15-16,12 4 3 0</inkml:trace>
  <inkml:trace contextRef="#ctx0" brushRef="#br0" timeOffset="413330.9259">12965 13841 409 0,'2'-2'293'0,"0"-1"-50"0,0 0-13 16,1 0-48-16,1 0-17 0,3 0 5 0,6 0-33 16,4 0-20-16,-4 1 0 0,0 2-8 15,-13 0-10-15,14 0-29 0,3 0-3 0,1 0 3 16,-1 0-17-16,16 11-37 0,-24-10-42 15,0-1-40-15,0 0 8 0,-9 0-248 16,0 0-67-16,7 0 10 0,-1 0 34 0,13-20 15 16,-15 13 3-16</inkml:trace>
  <inkml:trace contextRef="#ctx0" brushRef="#br0" timeOffset="413545.5657">13199 13728 277 0,'-3'-1'259'16,"2"0"-15"-16,-3-1-11 0,2 4-22 0,0-1-21 15,0-1 10-15,-1 3-14 0,1-3-35 0,0 5-10 16,-7 6-11-16,0 1-17 0,0 1-10 16,3-1-5-16,-1 2-17 0,-1 3-11 0,-2-3-7 15,3-1 3-15,1 4-9 0,-4-3 3 0,3 7-17 16,1-5-12-16,-3 3-44 0,-1-4-42 16,2 1-50-16,1-3 10 0,1 1-303 0,1-3-10 15,5-3 42-15,-1 1 26 0,1-9 18 16,0 6 12-16</inkml:trace>
  <inkml:trace contextRef="#ctx0" brushRef="#br0" timeOffset="413946.9075">13553 13807 760 0,'2'1'247'0,"2"0"-40"0,-3 1-3 16,3 1-39-16,-1 1-20 0,-1 0 7 0,1 2-21 16,1 12-21-16,-2-6 2 0,0-1-18 15,-2 0-9-15,0-11-17 0,0 9-11 0,0 0-9 16,0 1 14-16,0 3-21 0,0 1 8 0,-13 15-4 16,5-19-20-16,2-1 2 0,0-3-5 0,1 0 14 15,1-3 3-15,-4 1-14 0,2-3 11 16,1-1-35-16,-1 0 7 0,6 0-5 0,0 0-1 15,-7 0 1-15,-4-9 8 0,2-1 19 16,7-2-7-16,2 1-20 0,0 3 14 0,11-16-3 16,-3 7-14-16,4-2 0 0,1-1 9 0,5 5-4 15,-2-3-13-15,2 3 21 0,-3 1 0 16,-1 2-16-16,2 0 10 0,2 2-2 0,-5-1 6 16,3 4-17-16,-5 0 2 0,1 2 4 15,-3 4-5-15,1 1 1 0,-10 0 2 0,8 0-40 16,1 0-36-16,2 0 7 0,13 11-180 0,-17-7-166 15,0-1 29-15,0 1 25 0,-2 0 16 0,3 7 18 16,1 0-37-16</inkml:trace>
  <inkml:trace contextRef="#ctx0" brushRef="#br0" timeOffset="414263.0342">13884 14028 494 0,'2'4'294'0,"0"0"-52"16,-2-1-43-16,2 1-11 0,0 0-26 0,-2 2-18 15,-2 0-2-15,4 1-16 0,-2 0-30 0,0 6 3 16,-11 15-27-16,2-11 3 0,4-1 9 16,-4 1-22-16,1-3-11 0,-2-1 8 0,1 0-30 15,-1 1 0-15,3-2 15 0,-1 2-27 16,0-6 0-16,6 1 16 0,0-2 6 0,-1 2-17 15,-1-3-10-15,4 0 12 0,0-6-16 16,0 0 9-16,0 8-3 0,0-1 7 0,17 11-11 16,-10-7 4-16,7-4-10 0,-3 0-8 15,1-2-27-15,-2-5-47 0,-1 1 7 0,3-1-216 16,6 2-112-16,-9-2 25 0,20-10 25 0,-7 6 22 16,1-2-41-16,-2 4-4 0</inkml:trace>
  <inkml:trace contextRef="#ctx0" brushRef="#br0" timeOffset="414468.5908">14322 14428 474 0,'-5'5'305'15,"-6"2"-69"-15,2-4-35 0,-3 7-14 16,4-5-26-16,-8 1-16 0,9-5-20 0,-5 2-4 15,5 1-11-15,-1 1-53 0,-5 1-19 0,-1 1-35 16,5-2-1-16,2-1-165 0,0 0-148 0,1 0 23 16,4-3-77-16,-1 0 26 0,3 0-32 15</inkml:trace>
  <inkml:trace contextRef="#ctx0" brushRef="#br0" timeOffset="414879.5923">15026 13997 412 0,'-1'-1'295'0,"0"-2"-26"0,1 1-47 0,0 0-14 16,0 0-23-16,-1-1-10 0,2 3-39 15,1-1-4-15,1 1 4 0,2-2-35 0,-1 2-21 16,3 0 6-16,1 0 6 0,-1 2-38 0,0-2 13 15,0 1-11-15,5-1-10 0,2 0 2 16,18 7 2-16,-12-3-20 0,-5-3-5 0,-2-1 18 16,-4 1-37-16,-2-1-22 0,-7 0-27 0,9 0-40 15,-3 0 9-15,1 0-204 0,13-14 22 16,-7 4-169-16,-1 1 38 0,-3-3 25 0,0 1 34 16,-1 3 0-16</inkml:trace>
  <inkml:trace contextRef="#ctx0" brushRef="#br0" timeOffset="415111.8222">15294 13836 329 0,'-1'-5'263'0,"1"2"-58"0,-4 1-12 15,4-1-17-15,-1 2-45 0,0 1 25 0,-1 0-24 16,1 2-6-16,-1 2-14 0,1 1 3 0,-5 7 12 16,-2 2-29-16,0 0-10 0,-3 2 14 15,1 0-32-15,5 1 19 0,-2 0-30 0,-2 1-6 16,1-1 4-16,1 0 1 0,-2 1-22 15,2-1-5-15,1 0-7 0,-1 1-8 0,3-2 17 16,-4 0-15-16,-1-2-57 0,-2 0-36 0,0 2 6 16,0-4-211-16,4 0 21 0,-2 1 21 0,2-5-111 15,5-1 23-15,0 1-29 0,-1-2-23 16</inkml:trace>
  <inkml:trace contextRef="#ctx0" brushRef="#br0" timeOffset="415513.0195">15527 14043 494 0,'2'1'245'0,"0"2"-36"15,0 0-26-15,0 0-27 0,-1 1-8 0,-1 1-11 16,0 1-8-16,-4 9-17 0,4-15-10 15,0 10-20-15,-9 11-11 0,4-7-12 0,-3-1-7 16,1-1 3-16,0-1-8 0,-4-3 16 0,5 0-20 16,-8-1-7-16,5-5 4 0,0 0-6 15,0-2-14-15,9 0 10 0,-7 0-6 0,7 0-16 16,-8 0 9-16,-5-10 5 16,9 6 11-16,3-1-18 0,-1 1 1 0,2-2 8 15,1-1-7-15,-1-1 6 0,13-12-16 16,-4 4 10-16,3 2-9 0,2 1-4 0,-2 1 9 15,1 2-2-15,-2 0 0 0,-1 1-3 0,2 2-5 16,1 0 20-16,0 4-7 0,-2-1-16 16,5 1-2-16,-1 2 10 0,-5-2-23 0,2 3-26 15,-3 0-27-15,-9 0 5 0,7 0-193 0,0 0 19 16,1 0 18-16,-8 0 19 0,9 0-198 0,18 12 20 16,-16-7 88-16,3 0 9 0</inkml:trace>
  <inkml:trace contextRef="#ctx0" brushRef="#br0" timeOffset="415898.333">15828 14108 376 0,'2'6'241'0,"-1"0"-28"16,-1 1-17-16,1 11-6 0,-1-11-39 0,0 5-15 15,0 2-10-15,0-1-12 0,0 4-22 16,-11 16 5-16,7-17-20 0,3-7 0 0,-2 1-20 15,2-4-9-15,0 1-1 0,0-3-12 16,-1-1 44-16,1 2 0 0,0-2-4 0,1-3-7 16,0 0-5-16,0 0 11 0,6 4 2 0,-1-7-23 15,0 1 1-15,8-7 15 0,3 1-17 16,0-3-11-16,4 1-2 0,4 2 17 0,-5-2-15 16,0 3-17-16,-1 2 16 0,-1 0-16 15,-4 2-8-15,-2 1 17 0,-3 1 2 0,-1 1-21 16,-7 0-8-16,0 0 6 0,10 0 8 0,-3 0-1 15,5 11-2-15,-8-7-13 0,4 9 5 16,-4-4-2-16,2-1 9 0,-6 0-10 0,4 8 4 16,-4-4-4-16,2 6 17 0,-2-4-33 0,0-1 12 15,0-2-28-15,0-3-34 0,0 3-37 16,0 0-53-16,0-1 14 0,-11 7-266 16,9-11-9-16,2-1 27 0,0-1-3 0,0-4 30 15,0 0 16-15,0 0 40 0</inkml:trace>
  <inkml:trace contextRef="#ctx0" brushRef="#br0" timeOffset="416311.3049">16579 14066 336 0,'3'2'253'0,"2"-1"-46"0,-3 2 0 0,1 1-1 16,0 0-25-16,-1 2-20 0,2 11-2 0,1 1-24 16,-5 2-11-16,0-9 4 0,0 8-16 15,0 1-20-15,-11 30-2 0,4-23-6 0,1 1 12 16,1-2-22-16,-1 1-2 0,-2-1-1 16,0 1-9-16,-2-1-12 0,0 4 4 0,-1-5 1 15,-2 4-8-15,1-4-16 0,-4 2 6 0,4 0-4 16,-6-2-18-16,4 0 1 0,-1-2-14 15,-2-2 24-15,1 1-14 0,2-4 6 0,-1 0-15 16,-2-3 19-16,-3 1-17 0,3-3 14 0,-4-2-8 16,2-1 5-16,1-2 4 0,0 1 1 15,2-2-16-15,-2-4 19 0,1 1-27 0,6-2 0 16,0 0 16-16,0 0-14 0,1-1-21 0,1 0-26 16,0-1-8-16,-2 0-38 0,-4 0-58 15,-2 0 14-15,-18-17-258 0,21 8 29 0,1-1-52 16,2 0 25-16,-2-1 70 0,4-5-3 15,1-1 2-15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5T03:11:22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7769 1816 343 0,'0'0'137'0,"0"0"3"0,0 0-33 15,0 0 13-15,0 0-18 0,0-14 5 0,0 14-2 16,14 0-16-16,-14 0-23 0,14-20-2 0,-15 18-12 16,1 1 12-16,1-1-3 0,-1 1-16 15,0 0-26-15,0 0 22 0,1 1-3 0,-1-1-4 16,0-1 4-16,0 2 8 0,1-1-16 0,0 1-6 15,-1-1-22-15,0-2 10 0,-1 3 12 16,2 0-29-16,0-1 18 0,-1 1-10 0,0 0-11 16,0 0 25-16,0-1-21 0,1 1 28 0,0 0-39 15,0 0 26-15,0 0 3 0,2 0 6 16,2-1-34-16,-1 1 37 0,1 0-18 0,1 0-22 16,-1 0 11-16,3 0 18 0,0 0-16 0,-8 0 16 15,7 0-12-15,8 0 24 0,-2 0-23 0,0 0 1 16,-2 0 8-16,-2 0-8 0,0 0-5 15,0 0 9-15,-1 0-8 0,-2 0 17 0,19 10-31 16,-15-7 20-16,0-1-6 0,-2 1 2 16,0-1-11-16,-2-1 18 0,0 2-12 0,0-2 16 15,-1 1 10-15,2 0-19 0,9 2-7 16,-5 1 27-16,-2-1-25 0,-2-1-7 0,1 1 15 16,-1-2 9-16,-1 1-31 0,1 0 25 0,9 3-2 15,-6-2-25-15,0-1 28 0,-2 2-26 16,-1-2 10-16,0 0 10 0,-1-2-5 0,2 2 0 15,6 1 16-15,-1-1-13 0,-3 0 1 16,0-2-2-16,0 2-19 0,-1-2 25 0,-2 0-6 16,0-1-12-16,2 1 24 0,12 0-29 0,-3-1 15 15,-8 1 5-15,3-1-4 0,-3 2 0 16,0-2 0-16,0 0 12 0,-4 0-2 0,2 0-15 16,12 1 21-16,-6 0-2 0,-1-1-19 0,-3 0 9 15,-1 2-4-15,-2-2-13 0,3 1 17 16,6 2 1-16,-4-2-4 0,-1 1 8 0,-1 0 8 15,1-1-16-15,-2 1 7 0,9 1 7 16,-3 3-14-16,5-4-12 0,-2 1-2 0,2 1 15 16,-1 1 4-16,-3-1-5 0,3-1-6 15,-2 2-10-15,4-2 11 0,-6 0 22 0,0-1-6 16,2 2-31-16,2-2 12 0,0 1 9 0,0-1-2 16,1 0-21-16,-1 1 18 0,1-1 6 15,4 0 5-15,-4-1-12 0,-2 0 6 16,5 0 8-16,-5 2-21 0,0-2-11 0,0 1 23 15,-5-1 7-15,1-1 3 0,4 5-17 16,-3-5 27-16,-2 0-15 0,-2 1 7 0,0-1-11 16,-1 1 9-16,9 1 17 0,-10-2-24 0,4 0 9 15,5 0 0-15,1 0 4 0,-3 0-23 0,0 0 10 16,0 0 15-16,2 0-18 0,-2 0 0 0,-1 0 7 16,-2 0-8-16,-1 0 2 0,-3 0-24 15,0 0 40-15,-2 0-10 0,2 0 1 0,-2 0 1 16,0 0-5-16,0 0 12 0,2 0-31 0,-2-6 31 15,6 6 3-15,14-11-15 0,-10 7-13 16,-4 3 15-16,6-2 11 0,-2 1-8 16,-2 1 2-16,4-1-8 0,1-1-12 0,0 3 11 15,-3-2 10-15,-3 2-6 0,-2 0 3 16,-1-2-17-16,-2 0 14 0,-9 2-17 0,8 0-4 16,0 0 11-16,0 0 13 0,-1 0 3 0,1 0-8 15,0 0-12-15,6 0 3 0,4 0-7 16,1 0 15-16,1 0 4 0,-2 0-1 0,4 0-1 15,0 0 2-15,20 10-7 0,-20-9 3 0,-2 0 4 16,1 0-9-16,0 0-11 0,-1-1 16 0,1 0-3 16,0 2 0-16,-14-2-16 0,3 0 20 15,1 0-6-15,-1 0 14 0,0 0-21 0,6 0 11 16,-3 0 8-16,1 0-7 0,1 0 1 0,1 0-2 16,-3 0-19-16,5 0 20 0,0 0 3 0,1 0-4 15,-3 0-8-15,2 0 8 0,0 0 14 16,-2 0-14-16,2 0-22 0,-4 0 29 0,4 0-18 15,-4 0 13-15,1 0 0 0,-4 0 3 0,-1 0-2 16,0 0-5-16,-2 0 6 0,0 0-25 16,1 0 18-16,5 0-1 0,0 0 12 0,4 0-12 15,16 4-20-15,-15-3 20 0,-1 0-1 0,-2 0-3 16,-3-1 11-16,7 1 6 0,0 1-16 16,-4 0 4-16,3 1 2 0,-1 0 7 0,0-1-8 15,-4 0-7-15,-2 1 32 0,4-1-40 0,-1 0 11 16,-3-2 21-16,-1 1-25 0,6 3 8 15,-4-3 7-15,5 2-3 0,1 1-1 0,-5-3-2 16,5 0 9-16,-4-1-15 0,-2 0 5 0,0 1-7 16,-4 0 14-16,10 0-7 0,1 0-4 0,-5-1 8 15,-6 0-10-15,5 0 6 0,-1 0 7 16,3 0-5-16,-3 0 6 0,0 0-6 0,2 0 11 16,1 0-39-16,1 0 34 0,1 0-16 0,-3 0 1 15,0 0 11-15,-2 0-3 0,-1 0 1 0,-2 0-23 16,-1 0 28-16,-1 0 0 0,0 0 1 15,-8 0 2-15,9 0-12 0,-1 0-3 0,-2 0-2 16,-6 0 9-16,9 0 7 0,-2 0-13 16,1 0 5-16,-2 0-10 0,-6 0 11 0,9 0-4 15,-1 0 22-15,-2 0-38 0,0 0 10 0,-6 0 15 16,10 0 16-16,-3 0 2 0,-1 0-21 16,1 0 3-16,0 0 4 0,0 0 9 0,0 0-19 15,1 0 1-15,7 0 14 0,3 0-17 0,3 0 11 16,2 0-13-16,20-9-5 0,-21 5 8 15,1 1 8-15,-2 3-7 0,3-2 10 0,-2 1-11 16,0-1-9-16,-13 2 26 0,4 0-34 16,2 0 17-16,-2 0 6 0,1 0 11 0,-3 0-2 15,-1 0-20-15,0 0 6 0,-2 0-7 0,-1 0 11 16,0 0 4-16,0 0-15 0,0 0 5 0,-1 0 12 16,-6 0-23-16,9 0 30 0,0 0 2 15,-3 0-4-15,1 0-30 0,-7 0 20 0,7 0 4 16,-7 0 4-16,10 0-14 0,-5 0-3 15,-5-7-6-15,8 7 11 0,-8 0 17 0,13-8-15 16,-8 8-5-16,-1-1 8 0,-1 1 4 0,-1-2-13 16,1 1 1-16,0 1 7 0,0-1-4 15,-1 1-3-15,-2 0-5 0,0 0 2 0,0 0 18 16,7 0-13-16,-7 0-7 0,0 0 7 0,9 0 2 16,-9 0-7-16,0 0 9 0,7 0 0 0,-7 0 8 15,0 0-9-15,6 0-11 0,-6 0 21 16,0 0 11-16,0 0 1 0,7 0 1 15,-7 0 23-15,0 0-15 0,0 0-6 0,7 0 8 16,-7 0-4-16,0 0 7 0,0 0-12 0,6 0 11 16,-6 0-15-16,0 0 1 0,0 0-5 0,0 0 0 15,9-6-3-15,-8 7-2 0,0-2 13 16,-1 2-19-16,1-1 9 0,1 0-20 0,-2 0 2 16,2 0-16-16,-4 0-21 0,2 0-22 0,-2 0-36 15,-1-1 9-15,2-2-157 0,-2 2-166 16,-3-2 28-16,-8-3-14 0,2 1 25 15,2 2 41-15,-9-6-1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5T03:13:05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9754 5710 269 0,'0'0'159'0,"0"0"29"0,0 0-16 0,0 0-20 16,0 0-11-16,0 0-16 0,0 0-15 0,0 0 1 15,0 0-3-15,0 0-33 0,-10-10-3 16,10 5-28-16,-1 2 28 0,2 0-17 0,-1 0 4 15,-1 1-19-15,1-1 9 0,-1 0-10 16,3 1 3-16,-3-1 5 0,1 3-18 0,0 0-13 16,0 0 2-16,0-6 11 0,0 6-8 0,0 0-13 15,0-7 12-15,0 7-32 0,0-7 26 16,0 7-11-16,0-6 9 0,14-5 21 0,-10 9-32 16,0-3 5-16,-1 1 0 0,0 1-6 0,1 1 15 15,1-2-8-15,0 2 2 0,9-6-7 16,-2 0 0-16,-3 3-3 0,-1 1 0 0,0 0 11 15,0 0-9-15,9 1 7 0,-5 0 3 16,0 1-13-16,-1 1 10 0,-3-1-4 0,2 2-12 16,-1 0 4-16,4 0 23 0,-1 0-14 15,4 0 9-15,-3 0-19 0,16 16 6 0,-15-11 3 16,-1 2 3-16,-4-3 2 0,5 4 4 0,-3 0-19 16,-2 0 8-16,2 1-24 0,0 2 29 15,-1-1-10-15,2-1 5 0,-4 1-4 0,2 1 2 16,3-2 9-16,-8-3-1 0,2-1 12 15,6 3-4-15,-1 0 1 0,-2-4-2 0,0-1 15 16,0-2-18-16,-1 1 17 0,1 0-26 16,-10-2 17-16,15 0-7 0,3 0 1 0,3 0 7 15,22-18-15-15,-19 8 2 0,-1 1-10 0,0 2 9 16,2-2-12-16,-3 3 11 0,0-2 9 16,-2 0-4-16,-1 1-12 0,-2 0 8 15,1 4 1-15,-3-4 4 0,-3 3-17 0,2-2 7 16,-3 3-7-16,-2-2 12 0,1 5 16 0,-5-2-19 15,1 0-2-15,1 0 13 0,-1 2-28 0,-2 0 19 16,-4 0-7-16,0 0 4 0,7 0 1 16,-7 0 13-16,14 0-26 0,12 12 22 0,-18-7-12 15,0-4 4-15,6 6-4 0,-7-3-3 16,2 1 18-16,-2 0-27 0,0-3 21 0,-2-1-15 16,0 3 6-16,0 0-3 0,1-1 1 15,-2 0-10-15,11 5 27 0,-4-4-13 16,3 1-4-16,4-3-6 0,1 4 10 0,-3-3 7 15,3 0 0-15,3 1-4 0,0-3 0 16,0-1 5-16,0 1-26 0,-8-1 20 0,5 0-5 16,1 0-3-16,2 0-5 0,-2 0 16 0,19-11-10 15,-21 10-3-15,0-2 11 0,1-1-13 16,-9 4 6-16,1-1 12 0,0-3-20 0,4-1 27 16,0-2-18-16,-5 3 14 0,-2 1-11 15,3-1 3-15,-6 0-6 0,7-4 21 0,-3 2-12 16,-1 3-15-16,0 1-9 0,-3-1 31 15,0 3-1-15,-1-1-14 0,1 0 12 0,-1 0-3 0,-2 0 15 16,3 0-22-16,-3 0 24 0,0-1-16 16,1 2-21-16,-1-1 1 0,0 0 11 0,1 0-4 15,-2 0 21-15,1 0-20 0,1 1-3 16,-2-1 3-16,0 1 9 0,1 0 2 0,-2-1-12 16,2 1 2-16,-1 0 6 0,0 0 4 15,2 0 3-15,-3-1-19 0,1-1 9 0,-1 2-9 16,1 0-6-16,-1 0 24 0,0 0-14 0,0 0-2 15,0 0 12-15,0 0 8 0,0 0-18 0,2 0 14 16,-2 0-21-16,0 1 5 0,0 0 4 0,1-2-2 16,0 0-1-16,-1 1-4 0,0 0-3 15,1 0 27-15,0 0-18 0,-1 0 5 0,0 0 1 16,0-2-6-16,1 4-1 0,-1-4 7 16,0 2-7-16,0 0-1 0,0 0-1 0,0 0-7 15,0 0 11-15,2 0-2 0,-2 0 6 0,0-1-8 16,0 2-3-16,0-1-5 0,0 0 3 0,-2 0-10 15,1 0-9-15,1-1-16 0,0 1-9 16,-2-1-17-16,1 1-28 0,0-2 8 0,-1 1-57 16,0-2-70-16,-3 0-134 0,-8-5-10 15,6 2 32-15,1 0 37 0,-3-3-28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5T03:15:28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 6807 664 0,'0'0'197'0,"14"-13"3"0,-14 13-14 16,0 0-28-16,0 0 19 0,0 0-36 0,0 0 16 16,0 0-30-16,0 0-17 0,0-13-3 15,0 13-15-15,0 0 9 0,19-17-30 16,-19 14 12-16,-2 3-27 0,-1-1-1 0,-1 0 15 16,0 1-15-16,0-2-4 0,-2 2-5 15,-2 0-27-15,-1 0 5 0,-7-3-6 0,5 3-5 0,-6 0-8 16,-4 0 19-16,-4 0-11 0,-27 12 4 15,24-9 9-15,-2 1-16 0,1-1-3 0,0-1-12 16,4 0 29-16,-6 2-17 0,4-3-7 0,0 2 8 16,0-3 0-16,3 2 12 0,3-2-22 15,-8 2-2-15,2-2 6 0,4 1 15 16,6 0-21-16,3-1 4 0,14 0 26 0,-9 0-11 16,0 0 0-16,0 0-16 0,9 0 16 0,-9 0-7 15,9 0 4-15,-7-3-12 0,3 2 1 0,4 2 27 16,-3-1-17-16,0 0-2 0,2 1 10 15,-1 0 12-15,2-3-29 0,-3 2 12 0,9 2 27 16,-6-2-46-16,-1 0 28 0,-1 1-15 0,3-2 15 16,0 0-36-16,-1 3 7 0,0 1 19 15,0-3-28-15,5 0 10 0,-5 3 2 0,-1-10 19 16,2 12 13-16,1 4-32 0,0-3 11 0,4-2-4 16,-4 1 4-16,1 1-6 0,-1 2 3 15,0-2-11-15,-1 2 1 0,3 1 0 0,-2-2-14 16,1-1 42-16,1 0-43 0,-2 1 27 0,0 0 2 15,3 8-16-15,-3-3-3 0,0 1 22 16,-1-3-17-16,-1-10 11 0,0 17 3 0,0 1-10 16,0 1-12-16,0-1 18 0,0 6 9 0,-10 22-3 15,10-24 9-15,-3 3-14 0,3-9-3 16,-10 6-7-16,6 1 39 0,1 1-27 0,-1-5-8 16,-1 2 21-16,-3-2-10 0,4 1 29 0,-2 1-20 15,-5-3 10-15,7-1-6 0,-2 7-15 16,-2-4 19-16,-1-2-9 0,5 1 6 0,-3 2-7 15,-3-2-17-15,2-5 32 0,1 8-27 16,-2 0 14-16,-2 1 25 0,5 2-54 0,-2 0 41 16,2-6-51-16,-1 1 29 0,3-1 9 15,-3 1 10-15,1-1-13 0,-1-1-8 0,1 0 8 16,0-1-21-16,4 2 25 0,-5 0-23 0,1 1-11 16,-4-2 54-16,6 3-5 0,-1-5 8 15,1 4-5-15,0-3-44 0,2-1 23 0,0 1-11 16,-3-1 11-16,2-2-1 0,-1 1-1 0,1 1-2 15,1 0-2-15,-2 0-14 0,3-1 20 0,-2 1-7 16,0-1-5-16,3 1-7 0,-4 1 16 16,2 1 3-16,1-6-2 0,-3 4-2 15,3-1-1-15,-1-2-2 0,2-6 0 0,0 1 8 0,0 4-3 16,0-2-20-16,0 1 0 0,0 1 1 0,0 0-13 16,0 0 13-16,0-2-13 0,0 1 2 15,0 1 42-15,-11 11-3 0,9-12-23 16,0 0-29-16,2 3 0 0,-2-3 25 0,2 0 1 15,-2 2 0-15,1-7 0 0,-1 6 1 16,2-2-1-16,-2 4 23 0,-1-5 17 0,3 1-15 16,0 2-2-16,-2 1-32 0,0-3 7 0,2 0 0 15,0-10 26-15,0 9-12 0,0 2-2 0,0 0-24 16,0 0-14-16,0-1 22 0,0 2 11 0,0 1-2 16,0 1 1-16,0 1-1 0,0 0 0 15,0 0-12-15,0 0-24 0,0-2 25 16,0 4 2-16,0 0 1 0,0 0 11 0,0-1 0 15,0 0-1-15,0 1 3 0,0-1-1 0,0 1 0 16,0 0-15-16,0-1 1 0,-14 18 1 16,12-17 21-16,2 0 0 0,-2-1-2 0,0-3 9 15,2-1-1-15,-2-1-42 0,-3 2 2 16,4-3 45-16,1-10-1 0,0 10-3 0,0-1 20 16,0-1-26-16,0 3-3 0,0 0 1 0,0-2 13 15,0-1-1-15,0-1-4 0,0-1-19 0,0-6-1 16,0 9 1-16,0-3 0 0,0-6-6 0,0 6 26 15,0-6-20-15,0 0 1 0,0 7-45 16,0-7 4-16,-1 9 45 0,2-7-2 0,0 0-2 16,2-1 2-16,-1-1 10 0,2 1-19 15,0 0 39-15,3 0-32 0,2 2 39 0,3-5 20 16,-6 2-23-16,7 0-21 0,3 0 5 0,21-12 14 16,-15 5-25-16,1 3 7 0,3-2-7 15,1-1 15-15,-4 3-15 0,-1 0 8 0,-2-3-33 16,1 5 28-16,1-1 13 0,1-1-12 0,-3-1 2 15,-2 1 7-15,0 0-17 0,0 2-27 0,-5 1 22 16,0-2 7-16,-4 1-2 0,-2 2-3 16,1-3-13-16,-2 3 22 0,-3-1-8 15,2 0 7-15,-2 0-6 0,1 1-26 0,-1 0 34 16,0 0 5-16,-3 0-10 0,0 0-10 0,0 0-10 16,0 0-1-16,0 0 23 0,8 0-13 0,-8 0 12 15,0 0-11-15,0 0-8 0,0 0 11 16,6 0-32-16,-6 0 30 0,0 0-2 0,0 0-60 15,0 0-58-15,7-6-62 0,-11 3-105 0,-1 2 29 16,-7-7-243-16,0-1 30 0,-1-5 50 0,7-2 7 16,-2-5 33-16,3 0 39 0,1 1 26 15,2-8 18-15,2 0-3 0</inkml:trace>
  <inkml:trace contextRef="#ctx0" brushRef="#br0" timeOffset="1948.9122">3585 5286 774 0,'0'0'248'0,"0"0"-18"16,14 0-10-16,-14 0-30 0,0 0-1 0,0-13-33 16,0 13 1-16,0 0-30 0,0 0-18 15,0 0-7-15,0 0-1 0,0 0-22 0,13 0 12 16,-13 0-12-16,0 0-18 0,0 0-14 15,0 0-8-15,0 0 1 0,17 0 14 0,-16 8-24 16,-1 0 4-16,0 1 21 0,0 6-29 0,0 3 2 16,0 2 17-16,-15 21-4 0,8-17-21 0,0 0-6 15,0-3 25-15,-1 2-15 0,2 2-12 16,-1-5 19-16,0 2 5 0,1 0-19 0,0-3 15 16,0 0-26-16,1-2-2 0,-1-3 6 0,3 3 9 15,-1-6-3-15,2-1-3 0,-2-4-1 16,3 0 21-16,-2-1-28 0,2-1 15 0,0 0 22 15,1-2-1-15,-1 1-3 0,0 0 48 0,1-2 8 16,0-1-11-16,-1 1-27 0,1-1 2 16,0 0-5-16,0 0-4 0,-2-13-4 0,2 6 7 15,1-10-22-15,-1 6 6 0,0-3-8 16,0-3-1-16,13-19 0 0,-8 13-6 0,-2 0-22 16,5 0 11-16,-1 2 5 0,3 0-4 0,-4-1 16 15,1 2-6-15,-2 1-5 0,2-2-17 0,1 2 29 16,-2-2-24-16,1 1 8 0,1 1 2 15,2 0-6-15,-5-1-5 0,4 1 27 0,3 0-32 16,-1 0 14-16,3 1-3 0,2-2-30 0,0 3 28 16,1-1-8-16,2 5 7 0,0-1-34 0,-1 3 50 15,2-1-14-15,-2 4-5 0,1-1 3 0,-3 3-13 16,1 0 7-16,-2 3 1 0,2-1 11 16,-7 3-7-16,1 1-30 0,-11 0 28 15,11 0 21-15,-2 0-23 0,16 10-3 0,-11-1-3 16,-2-2 11-16,-5 1-33 0,0 4 37 0,-2-1-4 15,0 5-4-15,-2-4-2 0,-2 2 13 0,-1-6-28 16,0 5 20-16,-17 20-3 0,8-11 23 16,-5-6-25-16,1 3 6 0,-5-2 13 0,1 1-13 15,-2 0-15-15,1-2 14 0,-3-3-30 0,-1-1 7 16,1 2 22-16,-2-1-28 0,-1-2 33 16,2-2 14-16,2 2-24 0,-1-1-5 0,1-3 15 15,3-2-9-15,-1 0-1 0,2-1 15 16,2-2-17-16,3 1 17 0,1 0 6 0,3-1 13 15,3 1-12-15,-1-3 3 0,1 0 3 0,1 0-28 16,-1 0 31-16,0 0-7 0,2 1 7 0,0-1-8 16,2 0 26-16,0 0-10 0,0 0-10 0,0 0 0 15,0 0-3-15,0 0 0 0,-6-6-1 16,8 6-14-16,1-1 2 0,0 1 8 0,3-1-11 16,-2 0-3-16,1 0 9 0,-1 2-2 15,1-1-15-15,2 1 16 0,0 0-17 0,0-1 11 16,16 10-19-16,-7-4 21 0,0 0-12 0,0 0 1 15,2 4-2-15,-1-1 12 0,1 1-6 16,-2 0 14-16,2-1-17 0,-1 4 10 0,0-1-25 16,-1 1 30-16,1 3-15 0,-1-1 8 0,-1-1-3 15,1 2 9-15,-1 0 0 0,0-1-20 16,-1 1 4-16,-1-4 4 0,0 2-4 0,-1 1 8 16,-1-2-7-16,0 0 5 0,-2 1-11 0,1-3 6 15,-4-2-2-15,0-1 2 16,-2-1 9-16,1-3-2 0,-1 0-5 0,1 0 6 0,-1-2-7 15,-3 1-10-15,0-1 10 0,1 0 2 16,-1 1-7-16,1-2 8 0,-1 0 2 0,1 2 2 16,-1 0-4-16,0-3 2 0,-1 0 1 0,0 0-5 15,0 0 7-15,0 0 4 0,0 0-13 16,0 0-31-16,0 0 3 0,0 0-6 0,0 0 3 16,0 0-146-16,7-4-52 0,-7 0-54 15,-1-2 27-15,-3-11-295 0,4 7 58 0,0-7 39 16,0-4 9-16,0 0 45 0,12-29 15 0,-8 25 53 15,5 5-2-15,-4-2 54 0,1-1-13 16</inkml:trace>
  <inkml:trace contextRef="#ctx0" brushRef="#br0" timeOffset="6030.9058">1852 7016 290 0,'0'0'280'15,"13"0"-7"-15,-13-13-59 0,0 13-1 0,0 0-11 16,0 0-18-16,20-24-10 0,-18 21 2 16,-2 1-28-16,2 0-1 0,0 1-24 0,-3-1-20 15,2 0 13-15,0 1-15 0,0-1-44 0,1 1 22 16,-1-1-22-16,0 2 19 0,-1 0-11 15,1 0-24-15,0 2-9 0,-1 1 6 0,0-2 7 16,2 4-28-16,-1-1-5 0,0 2 15 0,-1 0 21 16,0 13-27-16,0-12 18 0,0 7-24 15,0 0 0-15,0 1-8 0,0 0 25 16,0-3-25-16,0 3-2 0,0-3 8 0,0 5-18 16,0-3 0-16,0-1 2 0,0-2 23 0,0-2-22 15,0 0 3-15,0-1 10 0,0-1-17 0,0 0 2 16,0-7 12-16,0 7 28 0,0-7-30 0,0 8-9 15,0-8 17-15,0 7-22 0,0-7 10 16,0 5 9-16,0-5 12 0,0 7 8 0,0-7-16 16,0 0-19-16,0 7-15 0,0-7-39 15,-11 11-71-15,8-6 12 0,-1-3-309 0,-1 0 15 16,-1 1 26-16,2-1-3 0,-1 2 51 0,-6 5 7 16,2-2 62-16,0 5 10 0</inkml:trace>
  <inkml:trace contextRef="#ctx0" brushRef="#br0" timeOffset="7096.6731">2109 7952 813 0,'0'0'239'0,"0"-13"-21"15,0 13-16-15,0 0-27 0,0 0-24 0,0 0-24 16,16-28 25-16,-19 27-24 0,0-2-14 0,1 3-23 16,-2-1-15-16,-2 0-2 0,0 1-16 15,-1 1-9-15,0 0 10 0,-3-1 8 0,-14 10-29 16,5-6 8-16,3 0-16 0,-1 2-11 16,3 2 6-16,1 0 15 0,-2 1-18 0,3 0-15 15,2 1 14-15,-1 1-21 0,6-2-3 16,0 0 8-16,1-2-11 0,2 0 34 0,0-1-22 15,2 2-2-15,0-8 28 0,0 11-18 0,18 14-15 16,-7-12 12-16,1 0 6 0,3-3 3 16,-4 2-22-16,5-2-5 0,1 0 13 0,-1 5-9 15,-2-2 0-15,-1-1 15 0,0 0-14 0,-4-1-3 16,-1 1 0-16,0-1 1 0,-3 5 11 16,-1-5 16-16,-4-3-8 0,0-8-8 0,0 11 18 15,-13 14-14-15,-1-12 10 0,-1 1 11 0,-2-2-6 16,1 0-6-16,-1 1 8 0,-4-2 8 0,0 0-4 15,-1-1-3-15,1 0 13 0,1-2-16 16,1-2 40-16,1 1-2 0,1-2 5 0,3 0-48 16,1-2-9-16,6 1-8 0,0-3 17 15,0 1 12-15,1-1-20 0,3 1 13 0,3-2-4 16,0 0-3-16,0 0 10 0,0 0 18 0,-8 0-2 16,8 0-6-16,0 0-3 0,-9-5-25 0,9 4-56 15,2-4-17-15,-2 1-44 0,2-2-35 16,0 1 13-16,1-12-262 0,1 0-25 15,2-1 13-15,1 2 29 0,1-2 24 0,-1 0 24 16,-1 2-8-16,1 1-2 0,5 1 27 0</inkml:trace>
  <inkml:trace contextRef="#ctx0" brushRef="#br0" timeOffset="7397.2275">2100 7993 486 0,'2'-3'237'0,"1"-1"-27"0,-1 0-26 0,0 3 1 15,4-1-44-15,3-6-11 0,1 3-7 16,-2 2-1-16,0 1-12 0,0 1-28 0,10-2 1 15,-6 3-2-15,0-1-35 0,-1-1 7 0,-2 1 7 16,0 0-15-16,0-1 17 0,-1 2-20 16,11-1-13-16,-6-1-12 0,-1 2 11 0,-2 0-31 15,-3-1-64-15,-1 1 6 0,0-2-233 0,-3 1 23 16,1-1 18-16,-1 0 22 0,-2-1-130 0,1-1-8 16,0 0-5-16</inkml:trace>
  <inkml:trace contextRef="#ctx0" brushRef="#br0" timeOffset="8296.18">3135 7114 494 0,'-1'-5'280'0,"0"2"-63"0,1-3-10 16,-1 2-8-16,4-3-29 0,0 2 6 15,0 0-14-15,0 0-48 0,6-4-14 0,3 0 5 16,-1 2-17-16,2-1-6 0,3 3-10 15,-1 0-5-15,-2 4-17 0,-2-1 3 0,-11 2-5 16,15 0 8-16,-4 0 8 0,15 14-21 16,-8-6-18-16,-4 2 6 0,0 2-19 0,-1 0 23 15,-5 0 4-15,-1 3-22 0,-2 4-3 0,-5 5 13 16,0-15-7-16,0 8-1 0,-14 21 10 0,4-13-9 16,-2-3-16-16,-3 1 10 0,-3 2 7 15,-2-4-14-15,-2 3 14 0,-1-1-5 0,-1 0-6 16,3-3-9-16,-1-2 17 0,4 1-10 0,2 1-20 15,-1-1 13-15,6-3-2 0,-3 0 17 0,2 1-10 16,4-5-5-16,5-1 7 0,-1-2 3 16,4-1 13-16,0-8-6 0,0 7 12 0,0-7-12 15,13 15 19-15,0-7-14 0,2-2 19 16,1 1-11-16,-1-3-3 0,5-2 21 0,-3 0-10 16,4-1 9-16,-2 0-17 0,-1 1 17 0,-9-2-12 15,4 0-2-15,0 0 18 0,5 0-29 0,-2 0 0 16,-1 0 12-16,-3 0-25 0,3 0 13 15,-2 0 9-15,-1 0-6 0,-1 0-10 0,8-11-3 16,-13 10-7-16,-1 1 11 0,0 0 1 16,-1-1-27-16,0 1 14 0,0 0-31 0,0-1 6 15,-3 1-46-15,0 0-46 0,-1-1-20 0,0 2 11 16,-5-1-239-16,2 1-78 0,-2 0-3 0,-1 1 41 16,-1-1 26-16,-7 7 34 0,-2-2 2 15,-1 2 38-15,1 6-20 0</inkml:trace>
  <inkml:trace contextRef="#ctx0" brushRef="#br0" timeOffset="8746.7796">3083 8206 563 0,'1'0'338'15,"0"0"-39"-15,0 0-44 0,0 0-44 16,0 0 1-16,1 0-21 0,-1 0-31 0,-1 1-7 16,1-1-14-16,0 0-36 0,2 3-11 0,-3-2-11 15,2 1 2-15,-2 3-11 0,2-1 2 0,-2 3 6 16,-1-1-19-16,3 12 10 0,-2-8 0 15,0 5-21-15,-16 20-1 0,10-12-16 16,-2 0 40-16,-2 0-46 0,0 1 9 0,-1-1 5 16,0 1-24-16,0 1 4 0,1-2 7 15,-1 1-20-15,1-4 8 0,2 2 16 0,-3-4-11 16,1 0-12-16,2-1-1 0,-3 0 25 0,4-4-27 16,0-1 11-16,2-4-19 0,2-2-4 15,3 0 17-15,-3 0-9 0,1-1-10 0,1-3 32 16,-1 2-19-16,0-2 24 0,1 0-30 0,0 0 2 15,1-1-35-15,0-1-42 0,-1 0-52 16,2 0 14-16,-1-3-296 0,0-3-54 0,7-11 34 16,0-3 20-16,0-5 26 0,5 2 24 0,5-7 28 15,2-2 62-15</inkml:trace>
  <inkml:trace contextRef="#ctx0" brushRef="#br0" timeOffset="9598.2143">4835 7125 342 0,'3'-7'285'16,"1"0"-43"-16,-2 2-24 0,0-1-21 0,-2 2-6 0,2-1-19 15,0-2-1-15,-2 2-6 0,0 5-16 16,0 0-20-16,0-7 8 0,0-2-11 0,0 9-14 15,0-7-15-15,0 0 0 0,0 7-15 16,0-7 5-16,0 7-20 0,0 0-12 0,0-7-2 16,0 7 0-16,-10-7-3 0,5 7-24 15,0 3 13-15,-12 7-10 0,2-2-16 0,-2 2 9 16,2 1-5-16,-2 3-12 0,1 4 15 0,-1-2-9 16,-1 1 23-16,1-1-34 0,0 5 21 0,-1-1-12 15,3 2-2-15,1 2-12 0,-1 1 18 16,-2 0 11-16,4 3-4 0,0-2-20 0,0 0 27 15,1 3-26-15,3 1 20 0,0-3-5 16,1 0-17-16,1-2-3 0,0 3-6 0,5-1 2 16,2-14 0-16,0 6 22 0,0 3 2 0,14 22-5 15,-6-22-17-15,1-4 23 0,2-3-28 16,1 0-1-16,2-3 30 0,2 2-22 0,-1-6 24 16,3 1-13-16,-1-6 7 0,3 1-1 0,-3-1-1 15,-1-3 3-15,-7 0 20 0,6 0-26 0,14-10 20 16,-13 1-5-16,4 1 22 0,-6-3-19 15,-4 0-3-15,-1 0 38 0,-3 2-6 16,-1-4-6-16,-3 2-7 0,-2 1-4 0,0 10-4 0,0-12 19 16,-13-17 10-16,5 17-12 0,-5-1-31 15,0 3 9-15,-4 0-2 0,3 2-34 0,-3-1 2 16,1 0 26-16,-1 5-6 0,0-2 21 0,2 2-7 16,-1 0-2-16,3 4-63 0,13 0-29 15,-16 0-31-15,-3 0-79 0,-1 0-60 16,-19 17 22-16,16-9-271 0,3-1 47 0,-1 1 6 15,1 6 44-15,1-1 7 0,1 2 53 0,-2 1 10 16,3 1 3-16,0 3 5 0</inkml:trace>
  <inkml:trace contextRef="#ctx0" brushRef="#br0" timeOffset="10261.6633">4350 8238 400 0,'-2'-1'310'0,"2"1"-32"0,0-2-12 0,-1 2-48 0,2-1 0 16,0-1-34-16,0 1-4 0,2-1-7 0,1 1-34 16,1-1-13-16,1 0-19 0,9-3-6 0,1 1-2 15,1 2-25-15,-3 0 8 0,4 0 2 16,1 0-11-16,-10 2-17 0,4 0-11 0,1 0 7 16,18 11-1-16,-17-7-12 0,-2 3-16 15,-2 2 12-15,-3-4 3 0,-4 2-15 0,-1 0-17 16,-3 0 4-16,0-7 36 0,0 8-22 0,0 2-26 15,-18 18 29-15,4-14-3 0,-3 0-17 16,0 2 11-16,0-2 5 0,-3-1 4 0,3 0-2 16,0-1-19-16,2-3-22 0,1 1 32 0,1-2-1 15,4-1-12-15,3 0 6 0,2-4-26 16,-3 1 0-16,4 2 28 0,3-3 4 0,0-3-22 16,0 0-7-16,0 7 10 0,20 10 5 0,-7-7-6 15,-1 0 29-15,-1 1-2 0,-2-1-37 16,3 2-2-16,-2-2 28 0,2 3-12 0,-2-2 12 15,-7 0-8-15,1-3-3 0,-2 2 22 0,0-1-43 16,-2-1 26-16,0 0-6 0,-11 13 21 16,1-7-17-16,-3-3 1 0,-3 0 3 0,-2-1 0 15,-6-1-16-15,-1-1 27 0,-3-1-31 16,-2 0 50-16,2-3-34 0,-3 1 7 0,-2-2-18 16,0 1 46-16,2 0-25 0,-5-1 2 0,4-1 27 15,3-2-15-15,0 0-27 0,3 5 33 0,16-5-3 16,-4 0 9-16,-1 0-18 0,3 0 2 0,-3 0-4 15,-9-13 36-15,16 9-5 0,2 3-42 16,2-5-53-16,1 2-39 0,3-3-52 16,1-1 13-16,-1 0-335 0,14-19-1 0,-6 6 40 15,1-4 29-15,-2-1 31 0,8-4 14 0,3-5 42 16,3-5 36-16,13-2 14 0</inkml:trace>
  <inkml:trace contextRef="#ctx0" brushRef="#br0" timeOffset="11611.4539">5280 6876 645 0,'-2'-1'180'0,"1"1"-29"0,0 0-42 0,1 0 35 15,2 2-39-15,0-1-8 0,4 2 17 16,-2-3-16-16,2 1-13 0,14 5-10 0,-1-2 11 15,3 1-30-15,-1 1-2 0,2-2-7 0,3 0 18 16,-2 0-14-16,1-1 5 0,-1 1 5 0,-2 0-10 16,1 1 11-16,-2-2-19 0,-3-2 24 15,1 3-13-15,-7-1-21 0,-1-1 14 16,-3-2 8-16,-3 1-20 0,1 1 23 0,-1-2-5 16,1 1-30-16,-3 0 11 0,0 0-4 0,0 1-9 15,0-1-1-15,0-1 14 0,0 2-18 16,-1 0 8-16,0 0-7 0,0 0 0 0,1 3 11 15,1-2-10-15,-3 2-2 0,-1 0 3 0,2 2-13 16,-1-1 21-16,-1 3-17 0,0 5 6 0,0 3 26 16,0 1-27-16,-12 18-4 0,8-15 17 15,-2 1-24-15,1 1 25 0,1-3-9 0,-3 2 25 16,0 5-32-16,-1-1 7 0,2 2-8 0,0 1 16 16,-2-2-8-16,3-1 9 0,-2 3-21 15,1 2-3-15,-1 1-1 0,1-2 19 0,-1 4-34 16,2 2 20-16,0-3-2 0,1 1 15 15,-1 0-28-15,0 2 17 0,2 0 21 0,-1-3-35 16,0 1 22-16,-1-2-19 0,1 1 31 0,1-2-39 16,-1 0 7-16,-1 0 15 0,3 0-3 15,-1 1-7-15,-2-1 1 0,1 0 10 16,2 0-21-16,-2-2 11 0,1 0 2 0,0 3 12 16,1 3-4-16,1-3-25 0,0 1 13 0,-2 0 15 15,0 0-1-15,0 0 5 0,1-1-22 0,-1-2 13 16,0-2 32-16,-1 2-1 0,0 5-22 15,-1-3 32-15,0-1-33 0,1 2-2 0,-1-1 54 16,0 0-15-16,0 4-7 0,-2-1-4 16,4-2-7-16,0 2 18 0,1 1-5 0,-1 0-7 15,1 0-10-15,0 2-22 0,0-4 6 0,-1 2-6 16,0-1 29-16,0-2-27 0,-2 0 8 16,0-3-3-16,2-2-1 0,-2 0-9 0,-1-1-6 15,0-2 9-15,-2 0 14 0,2-5-13 0,-3 0 23 16,0-4-23-16,-1-2 6 0,-1-2-27 15,-2-1 39-15,-1-2-13 0,-2-1-4 0,-1-2-6 16,-2 1 5-16,1-3-5 0,-1 0 4 0,-1 4 14 16,0-5-4-16,-1-3-5 0,0 1 4 15,2-1 4-15,-3 1-1 0,0 1-18 0,1 0 11 16,0-1-9-16,-1 0-12 0,13-1 15 16,-5 0-1-16,-1 0-12 0,1 0 6 0,1 0 6 15,4 0-2-15,1 0-18 0,0 0 13 0,8 0-12 16,-8 0-4-16,2 0 18 0,6 0-7 15,-8 0-11-15,8 0 19 0,-8 0-1 0,8 0-19 16,-8 0 7-16,8 0 0 0,-6 0 15 16,6 0 4-16,0 0-14 0,-7 0 4 0,7 0-8 15,0 0 11-15,-8 0-12 0,8 0 18 0,0 0 5 16,-7 0-16-16,7 0-15 0,0 0 22 0,0 0 1 16,0 0-21-16,0 0 17 0,-6 0-9 15,6 0-5-15,0 0 3 0,0 0-21 0,0 0-26 16,0 0 4-16,-7 0-125 0,7 0-49 0,0 0 21 15,-16-2-319-15,13-4 40 0,-3-12 36 16,1-1 16-16,2-9 20 0,1-4 36 0,2-2 44 16,0 18 0-16,0-9 30 0,21-38 29 0</inkml:trace>
  <inkml:trace contextRef="#ctx0" brushRef="#br0" timeOffset="15859.1642">7197 6717 625 0,'0'0'200'16,"0"0"-27"-16,0 0 12 0,0 0-14 0,13 0-17 16,-13 0-15-16,0 0-15 0,0 0 11 15,0 0-20-15,0 0-20 0,0 0-9 16,0 0-11-16,0 0 2 0,0 0-25 0,0 0 23 16,0-11-28-16,0 11 8 0,0 0-13 0,-3-14-8 15,-19 16-2-15,11-2-9 0,-6 0 7 16,-3 0 3-16,-3 0-9 0,-2 0-13 0,-2 0 10 15,1 0-1-15,1 0-2 0,-1 0-9 16,2 0 6-16,4 0-5 0,3 0-5 0,2 0-13 0,4 0 18 16,1 0 8-16,1 0 4 0,2 0-5 15,7 0-17-15,-8 0-6 0,8 0 6 0,-8 0 7 16,8 0-1-16,-8 0-12 0,8 0 11 16,0 0 3-16,-7 0-4 0,7 0 7 0,0 0 13 15,-7 0-9-15,7 0-3 0,0 0 2 16,0 0 7-16,0 0-13 0,-7 0-7 0,7 0 17 15,0 0-13-15,0 0-9 0,0 0 3 0,-7 0-4 16,7 0 7-16,0 0 11 0,-8 4-6 16,9 1-1-16,-1-1-10 0,0 2-4 0,-2 1 20 15,2 1-18-15,0-1 3 0,0 8 16 0,0 2-13 16,-11 21 13-16,8-19-15 0,-4 1-13 16,2 2 13-16,-4 0 16 0,5 1-18 0,-1-3-3 15,1 3 21-15,-1 0-28 0,0-1 11 16,2 1 5-16,0 2 2 0,0-5 7 0,-2 4-12 15,1 0-3-15,1 1 4 0,-2-2-6 0,-1 2 8 16,2 1 15-16,-2 0-21 0,-3 0 9 0,2 0 7 16,2 2-17-16,-1-2 6 0,0 0 12 15,-3-3-9-15,3 6-8 0,-3-6 6 0,1 5-9 16,-2-3 12-16,3 0-10 0,-1-1 8 0,0 1-8 16,-1 4 14-16,1-2 7 0,0-2-14 0,-1-1-3 15,-1 0 5-15,1-1 8 0,2-2-13 16,-4 1-1-16,5-2-7 0,0-2 19 15,0 0-11-15,1 0-3 0,-2 0 4 0,2-1-10 16,1-3 11-16,-2 1 15 0,1 2-24 0,-2-5-4 16,-1 4 15-16,2 1 7 0,-3-4 4 0,0 5-4 15,0-2-3-15,4-3-22 0,-4 1 29 16,2-1-24-16,-2-1 19 0,2 1-13 0,-2-1 6 16,4 1-13-16,-1-3 15 0,1-2-7 15,1 0 9-15,2-1-5 0,-2 0 17 0,2-2-5 16,0 1-13-16,1 0-9 0,-1 0 11 0,-4 8-13 15,3-3 13-15,0-2-13 0,0-1 17 0,0 0 8 16,2-1-16-16,0 1-3 0,0-1 17 16,-1-1-19-16,-4 11 14 0,4-5-2 0,-4 5 4 15,3-3-6-15,-1 5-18 0,1-8 37 0,-1 5-35 16,1 0 8-16,-2 0 19 0,1-2-28 0,1-2 33 16,-1 5-21-16,0-2 9 0,2-3-9 15,-1 1 10-15,1-5 17 0,-1 9-16 0,0-1-8 16,1-4 25-16,0-1-13 0,-1 7-13 15,1-6-9-15,-2 0 23 0,3-2 6 0,0 0 4 16,-1 8-33-16,0-5 9 0,0-1 2 0,-1-3-8 16,1 1 14-16,-1 8 1 0,1-6-11 15,-1-2 18-15,0 6-25 0,-1-6 4 0,1 0 3 16,2 0 18-16,-1-2-7 0,0-1-9 16,0 0 8-16,0 1 0 0,-1 8-7 0,1-4-6 15,0-6 6-15,0 4 10 0,1-2-21 0,0-2 27 16,1 1-32-16,-1-1 24 0,-1-2 1 15,1 3-20-15,-1-1 8 0,1 0-10 0,-1-1 22 16,1 2 0-16,0-2-14 0,0 0 6 0,0 1 5 16,0 0-14-16,-1-1 2 0,1 0-4 15,-2 1 23-15,2-1-12 0,1 0-7 0,0 1 2 16,-1-1-15-16,-1 1 22 0,2-2-5 0,-1 2-4 16,0 0 4-16,0-2 8 0,0 2-8 15,0-1 12-15,0 0-1 0,0-1-15 0,1 1-3 16,-1 0 17-16,1-2-1 0,0 2 5 0,0-1-17 15,0-4 14-15,0 0-11 0,0 7 13 16,0-7 16-16,0 6-28 0,0-6-10 0,0 8 2 16,0-8 8-16,0 6 11 0,0-6 4 0,0 9-24 15,0-9 9-15,11 13 19 0,-9-10-15 16,0 1 25-16,2 0-17 0,-1-1 13 0,3-2-20 16,-2 1 3-16,2 1 27 0,9 1-24 15,-2-2-7-15,-2 0-11 0,10 2 31 0,-9-3-8 16,5 0-12-16,-3 1 18 0,-1-1 8 0,5 1-26 15,3-1-8-15,0 1 25 0,-14-2-15 0,1 0-23 16,0 0 32-16,1 0-34 0,-2 0 19 16,0 0 31-16,-7 0-29 0,8 0 18 15,0 0-34-15,-8 0 7 0,7 0-6 0,-7 0 25 16,6 0 15-16,-6 0-43 0,0 0 3 0,8 0 28 16,-8 0-14-16,0 0 35 0,7 0-13 0,-7 0-11 15,0 0-14-15,0 0-2 0,6 0-21 16,-6 0-12-16,0 0-58 0,8 1-47 0,-9-2 13 15,0-3-232-15,-1-1-77 0,0-2 30 0,-3-10 29 16,1-6 36-16,-2-4 31 0,6-2-7 16,0 14 9-16</inkml:trace>
  <inkml:trace contextRef="#ctx0" brushRef="#br0" timeOffset="17760.186">7830 6878 707 0,'0'0'208'0,"0"0"-33"15,0 0-15-15,0 0-34 0,0 0-4 16,0 0-21-16,0 0-1 0,0 0 4 0,0 0-27 16,0 0-21-16,0 0-2 0,-19 14-3 0,19-9 4 15,-1 1-16-15,1 2 13 0,0-1-4 0,0 3-15 16,0 2-6-16,0 3 11 0,0 1 9 15,-12 17-2-15,9-15-10 0,0-2 0 0,0-5-3 16,1 1 14-16,1 6-26 0,0-5 5 16,-2 4 15-16,0 0-14 0,1-1 3 0,0-4 0 15,-4 0 2-15,6 1-3 0,-1-3 10 16,-1 0-8-16,1-2 6 0,0-2 9 0,-1 0 7 16,2-1-23-16,-1-1 5 0,0-1 10 0,-1 1-17 15,2-1 1-15,0 0 9 0,0 0-8 0,-1 0-9 16,1 0 3-16,0 0 10 0,0-1-25 15,-1 0 35-15,1 1-17 0,0-2-19 0,-1 1-31 16,-2 0-42-16,0-1-79 0,-2 0 14 0,-2 0 12 16,2 1 10-16,-2-2-312 0,2 2 14 15,-4-2 26-15,-7 2 23 0,-3 2 21 0,0 1 9 16,2 2 15-16</inkml:trace>
  <inkml:trace contextRef="#ctx0" brushRef="#br0" timeOffset="18642.4678">7388 7772 337 0,'1'-5'350'15,"2"3"-66"-15,-1-2-15 0,1 1-33 0,-1 0-3 16,0 1-46-16,0-1-18 0,-2 0-22 0,1 1-2 16,0 1-12-16,-1 0-30 0,1-1 8 15,1 4-39-15,-2-1 15 0,0 2-19 0,0-3-15 16,0 5 6-16,0-1-24 0,-2 1 10 0,1 1-12 15,0 1-5-15,1 1 8 0,0 1-17 16,0 3 4-16,-10 17 11 0,6-12-5 0,1 0-9 16,1-1 2-16,-1 2-1 0,3-4-25 0,0-14 22 15,0 13-16-15,0-2 9 0,0 2 8 16,15 14-1-16,-11-12-16 0,0-4 0 0,1-4-12 16,-2-1 26-16,1-1 12 0,1-2-13 15,-1 0-15-15,-1 0 16 0,2-2-28 0,2-1 16 0,-7 0 12 16,7 0-25-16,-1 0 29 0,17-10-26 15,-9 1 4-15,0-3 12 0,-4 3-7 0,-2-3 9 16,2 0 3-16,-2 0 26 0,-2-1 3 0,-1 3-12 16,0 2 11-16,-2-1 20 0,-1 0-2 15,1 4-7-15,-1-2 17 0,1 3 7 16,-1-2 1-16,0 2-15 0,-2 0-12 0,2-1 9 16,-1 3 10-16,0-2-31 0,1 3 2 0,-2-1-18 15,2 2 26-15,-2 0-48 0,0 0 26 16,0 0-8-16,3 12 6 0,-3-5-6 0,1 1 14 15,-2 11-21-15,1-9 16 0,0 6-27 0,-11 23 14 16,5-14-1-16,1 0-5 0,-3 0 6 16,2-2-12-16,0 4 3 0,-2-2-33 0,-1 2 24 15,1-2 14-15,2 2-10 0,-3-2 3 0,-1 1 9 16,2-2-10-16,-1-1-24 0,3-2 25 16,-3 1 3-16,4-2 11 0,-2-2-16 0,1-1 20 0,0-1-21 15,1-2 0-15,2-3-10 0,0-1 14 16,1-4-7-16,0 1 4 0,0-2-10 15,0-1 12-15,1-1-7 0,0 1-19 0,0-1-1 16,-1 0 2-16,0 0-69 0,0 0-57 0,1-1-39 16,-4 0-57-16,2-1 20 0,-1 0-282 15,0-1 37-15,-1 2 47 0,-1-2 39 0,-1 2 22 16,0 0 30-16,1-1 11 0,0 1-7 16,-10 2 25-16</inkml:trace>
  <inkml:trace contextRef="#ctx0" brushRef="#br0" timeOffset="19158.322">7249 8690 252 0,'1'0'420'0,"0"0"-74"0,0 0-76 16,-1 0-38-16,0 1-23 0,-1-2-16 0,1 3-13 16,0-2-29-16,-2 1-18 0,0-1-27 0,0 1-5 15,-1-1-7-15,-1 1-1 0,-1 1-12 16,-1 0-13-16,0 0-10 0,2 1-1 0,-10 5-8 16,3-1-3-16,-3 0-16 0,2 0 1 0,4 2-2 15,-5-2 1-15,8 0-8 0,-3-2-6 16,3 2-4-16,1-1 5 0,1-1 2 0,3 1-2 15,-2 0 6-15,2-1-22 0,0-5-1 16,0 11 14-16,10 17-21 0,-9-12 26 0,5 0-2 16,-4-4-21-16,2 2 16 0,-2-3-8 0,-1-3 8 15,-1 1-3-15,1 0-17 0,-1-9 15 0,0 8 0 16,0 5 0-16,-16 15-16 0,8-14 10 16,-1-1-7-16,-2-2 17 0,-1-2-14 0,-2 0 11 15,-3 0 9-15,0-2-5 0,0 0 22 0,-2 0-14 16,0-3-7-16,0 1 4 0,3-1-25 15,-3-4 14-15,19 0-1 0,-15 0 15 0,0 0-28 16,2 0 8-16,-4 0 4 0,4 0 16 0,-10-10-25 16,14 5 9-16,3 0-4 0,1 0-54 15,-3-5-37-15,4-2-45 0,2 1 10 0,-2-5-222 16,4 8-73-16,0-6 3 0,0 0 85 16,0 0-1-16,13-21 15 0,-4 16 42 0,2-5 8 15</inkml:trace>
  <inkml:trace contextRef="#ctx0" brushRef="#br0" timeOffset="19391.1557">7341 8637 676 0,'13'-8'267'0,"0"3"-35"0,1-1-24 16,-3 0-27-16,-3 1-10 0,7 1-36 0,0-3 3 16,0 2-27-16,0-1-48 0,0 0-40 0,0 1-65 15,1-1 4-15,0-1-301 0,-1-3-1 16,0 2-6-16,-1-2 30 0,-1 1 7 0</inkml:trace>
  <inkml:trace contextRef="#ctx0" brushRef="#br0" timeOffset="20623.6726">8136 6702 395 0,'-2'-4'239'0,"1"3"-24"0,0-4-18 0,0 3-21 16,0 0-20-16,1 0-26 0,-1 0-12 0,1 0-1 16,-1 1-28-16,2 0-7 0,0 0-9 0,3 0 4 15,0 1-20-15,1 1 9 0,14 4-24 0,-10-5 10 16,7 0 2-16,22 6-4 0,-11-4-11 16,-2 3-9-16,2-2-5 0,-3 0-12 0,2 3 5 15,0-4 9-15,-1 1-6 0,-2 0 20 0,-1-1-6 16,-1 1-16-16,-1-2 13 0,-8 1 5 15,-1 1-29-15,-2-2 13 0,-3 0 6 0,-1 0-11 16,-1 0 16-16,1 1-9 0,-1-2 1 16,-1 0 3-16,0 0-7 0,0 1-13 0,0 0 2 15,-1-1-1-15,-1 0 13 0,1 2 5 0,0-1-8 16,0 1-10-16,-1-1-8 0,0 4 0 0,0-1-2 16,-1 2 12-16,0-6 2 0,0 6 21 15,0 7-25-15,0 2-11 0,-10 22 14 0,4-16-9 16,2 3 7-16,-4-1-9 0,2 3 24 0,0 0 8 15,0 1-11-15,1 2-10 0,-2 1-3 16,3 0 19-16,-1 2-13 0,3-3-17 0,-4 1 19 16,3 1-4-16,0 2 25 0,-1 2 6 0,-1 2-21 15,2 3 1-15,1 1-7 0,-2 0 8 16,-1 0 1-16,1 2 20 0,2 1-29 16,-2-3 6-16,-1 2-3 0,1-1-19 0,0-1 33 15,0 1 3-15,1-1-31 0,0-1-8 16,0-2 15-16,2 0-5 0,0 2 16 0,-3-2 12 15,3 1-37-15,1-22 12 0,0 10 2 0,0 4 23 16,0 2-36-16,-11 34-1 0,8-35 10 0,-1 0-10 16,0-2 29-16,-1 1-38 0,2-1 0 15,-2-2 12-15,2 3-2 0,-3-4 2 0,-2 0 7 16,0 0 23-16,3 1-48 0,0-3 5 0,-2-1 21 16,5-2 19-16,-3-2-14 0,0 0-11 15,2 2-9-15,-2-6 2 0,2-2 24 0,-3 2-27 16,2 0-2-16,1-1 27 0,0-3-35 0,0-5 37 15,-3 9-32-15,3 0 11 0,-1-5 32 16,0-2-26-16,0 0 27 0,-3 5-17 0,-3-4-12 16,2 0 0-16,0 1-3 0,-4 0 25 0,1-3-1 15,0 1-2-15,-3 0-4 0,3-2-1 16,-1 4-16-16,-4-4 10 0,2-1 27 0,0-3-10 16,-4 0-3-16,0 1 26 0,-1-1-5 0,-1 0-5 15,-1-3-1-15,-2 2-6 0,2-1-7 16,-4 0-15-16,12-1 9 0,-2 0 14 0,-5 0-13 15,-19-11 4-15,19 7-3 0,1-1-23 0,1 1 13 16,-1 0 2-16,6 0 3 0,4-1-1 16,1 4 19-16,1 1-8 0,3-1-13 0,-1 0 13 15,2 0-12-15,0 0-24 0,0 1 25 0,1-2 7 16,-1 2-14-16,1-1 6 0,-1 1-4 16,0 0-18-16,1-1 28 0,1 1-3 0,-1-2 3 15,1 2-31-15,1 0 20 0,0 0 1 0,0 0-1 16,0 0-9-16,0 0-8 0,0 0-1 15,0 0-66-15,0 0-70 0,0 0-26 0,0 0-74 16,-7 0 21-16,-3-18-295 0,11 11 72 0,3-11 40 16,4-5-7-16,3 2 16 0,6-4 56 15,3 0 37-15,5-7-2 0,5-2 47 16</inkml:trace>
  <inkml:trace contextRef="#ctx0" brushRef="#br0" timeOffset="21136.7433">9153 7674 551 0,'-1'-2'261'0,"2"0"-6"0,-2 0-52 15,1 1-4-15,2-2-8 0,-4 0 0 0,3 1-8 16,0 0-36-16,0 1 5 0,2 0-51 16,2 0 3-16,-1 0-8 0,0-2-14 0,1 2 6 15,0 1-25-15,2 0-2 0,0-2-9 16,1 2 0-16,-1 0-14 0,-7 0-11 0,12 0 2 15,2 0-1-15,-2 0 1 0,0 0 4 0,-2 0-15 16,-1 0 10-16,0 0 0 0,-2 0-31 16,-7 0-35-16,8 0-47 0,-8 0-45 0,7 0 11 15,-7 0-289-15,11 7-1 0,-11-6 45 0,-1 1 0 16,-1-2 49-16,1 4 12 0,-4-1 9 16</inkml:trace>
  <inkml:trace contextRef="#ctx0" brushRef="#br0" timeOffset="21407.3602">9083 7907 383 0,'2'0'267'16,"1"4"-35"-16,1-4-10 0,0 2-23 16,2-1-7-16,0-1-10 0,1 2-5 0,11 1-20 15,-7-1-22-15,-5-2 7 0,3 0-29 0,6 0-1 16,0 0-15-16,0 0-14 0,-3 0 5 15,1 0-26-15,7 8 18 0,-11-6-21 0,-2-2-4 16,0 0-23-16,-1 1 31 0,-1-1-31 0,2 1-11 16,-3-1-6-16,1 0-24 0,-1 2-12 15,-4-2-20-15,0 0-28 0,7 0-58 0,-7 0 12 16,27-11-286-16,-13 4-7 0,2 1 41 16,4-6 56-16,3-1 0 0,-1 2-2 0,5-7-8 15</inkml:trace>
  <inkml:trace contextRef="#ctx0" brushRef="#br0" timeOffset="23022.8237">10842 6543 351 0,'0'0'255'0,"0"0"-22"16,0 0-32-16,0 0-18 0,0 0-35 15,0-12-13-15,0 12-8 0,-13 0 2 0,-5-22-38 16,15 19-8-16,-3 0-3 0,-6-4-15 0,-4 1 1 16,2 0-6-16,-1 1-5 0,-4-1 2 15,3 2-15-15,-2-4-10 0,1 6-8 0,-6-4 12 16,0 0-17-16,2 3 11 0,2-2-13 16,-2 1 0-16,3 0 5 0,4 1-11 0,6 3 0 15,-1-3 10-15,0 1-13 0,4 1-14 16,1-1 8-16,0 1-2 0,1 0 27 15,-1 0-1-15,1 0-24 0,-1 1 3 0,1-1-10 16,0 0 3-16,1 1 10 0,2 0 0 0,0 0 7 16,0 0 3-16,0 0-27 0,0 0 4 15,0 0 7-15,0 0-10 0,-13 10 19 16,11-5-5-16,0 1 13 0,-2 9-18 0,1 2 15 0,0 1 6 16,3 4-23-16,-1 0 5 15,-2 2 9-15,2 0-15 0,-2 2 20 0,2 3-11 16,-2 0 20-16,-1 0-18 0,0 3-9 0,-2-5 20 15,-1 3-2-15,-1 1 8 0,-1 3 16 16,1-1-17-16,-1 0 7 0,0 4 5 0,-1 0-23 16,1-3 12-16,-1 3 11 0,0 0 7 0,-2 3-25 15,1 0 8-15,-1-3-15 0,-3 3 17 16,5-1 11-16,0 0-9 0,0 0 12 0,-2 2-21 16,-2-2 3-16,3 0-16 0,0-2-18 15,0 0 7-15,-2 3 4 0,-1-5 9 0,1 2-2 16,1-1-10-16,0 0 19 0,0-1-15 0,1-2-8 15,1 3 20-15,1-3 4 0,-2-2-19 0,0-1 11 16,4-1 3-16,-2-2 1 0,1 0 6 0,1 0 0 16,1 0-11-16,-1-1-3 0,-1 0 7 15,2 0-18-15,-1-1 16 0,-1 4-2 0,0-2 18 16,0-4-25-16,1 4 19 0,-2-2-6 16,1 1-6-16,0 2 24 0,-2-2-4 0,1 0-17 15,0-1 25-15,2 0-29 0,-1 3 25 0,0-3-21 16,-1 1-2-16,2 1 43 0,3-1-33 15,-3-1-4-15,3 1 16 0,0-2-25 16,0 0 28-16,0-1-8 0,1-1-18 0,0 2 1 16,3-13-3-16,0 5 16 0,0 3 2 0,0 2-22 15,0-2 22-15,0 2-1 0,-11 13-3 0,8-17-2 16,1 0-31-16,1-6 17 0,0-2-1 0,1-9 26 16,0 8-3-16,0-1-21 0,0 0-24 15,0 0 23-15,0-7-2 0,0 7 39 0,0-7-6 16,0 8-3-16,0-2-9 0,0-6-18 0,0 6 29 15,0-6 4-15,0 7-9 0,12 4-12 16,5-4-2-16,1 0 20 0,0-2-1 0,3 0-14 16,0-1-8-16,0 2 20 0,3-3-8 0,0-1-3 15,-1 3-12-15,-1-2 3 0,-1 0-14 16,0-2 17-16,-3 4-12 0,-8-5 1 0,3 0 2 16,-1 0 10-16,1 0-17 0,-2 0 21 0,-2 0 8 15,-1 0-9-15,6 8-4 0,-8-8 0 16,-2 0-2-16,1 2 1 0,-1-2-13 0,0 0-14 15,-1 0 27-15,0 0-13 0,-3 0-23 16,0 0-26-16,0 0 5 0,9-10-103 0,-9 4-36 16,-1 0-69-16,-4-14 24 0,0 3-278 0,-1-6 37 15,0-1-15-15,1 1 33 0,3-8 64 0,2 14 43 16,0-8 1-16,19-35 31 0,-5 20-6 16</inkml:trace>
  <inkml:trace contextRef="#ctx0" brushRef="#br0" timeOffset="24254.5904">11353 6975 512 0,'0'0'222'0,"0"0"-9"0,0 0-35 15,0 0-15-15,0 0-27 0,0 0-4 0,0-14-16 16,0 14 11-16,21-19-33 0,-21 17 5 16,1-2-20-16,-1 0-6 0,-1 0-6 0,1 1 6 15,0-3-2-15,0 6-12 0,0 0-2 0,0-6-18 16,0 6-5-16,0-7-8 0,0 7-7 0,0-9 2 16,-9-2 4-16,6 6-7 0,-1 2 20 15,0-2-14-15,0 3-4 0,-10-5-14 0,1 2 23 16,1-1-24-16,1 3 0 0,3 1 14 15,0 2-25-15,-1-1 12 0,9 1 5 0,-8 0-2 16,-6 0-18-16,-17 12 29 0,15-4-12 16,0 1 3-16,-1 1 6 0,0 4-18 0,-2-3 8 15,2 3-9-15,3 0 10 0,-2 1-14 16,6 0 8-16,-4 2-1 0,2 1 6 0,3-3-12 16,2 4 12-16,0-1 7 0,1-2-23 15,5-3 20-15,-1-4-11 0,2-9 20 0,0 13-15 16,16 15 10-16,-3-14-7 0,1-4 6 15,1 0-2-15,4 3-17 0,-1-6 1 0,0-1 22 16,-5-4 3-16,5 3 1 0,-12-5-11 0,3 0 6 16,0 0-1-16,20-11 8 0,-12 4-7 15,-3-5 12-15,0 0-6 0,-1 1 10 0,1-3-8 16,-3-3-12-16,1 3 9 0,0-2 1 0,1 0-9 16,-2 3 4-16,-5-2 22 0,1 2 13 15,2-1-10-15,-5 1-8 0,1 3 23 0,0 1-11 16,-3 3 29-16,0 1-42 0,0 0 40 15,-2 2-27-15,0 0-8 0,2 0-9 0,-1 2-7 16,0-2-8-16,0 1 35 0,-1 2-37 0,0 0-7 16,0 0 13-16,0 6-30 0,-2 0 23 0,-1 9-10 15,0 3-9-15,0-1 13 0,0 2 18 16,-3-1-28-16,1 3 23 0,0-1-17 0,1 2 19 16,2 0-36-16,-3-1 56 0,1 4-44 15,2 0 4-15,-1-6 9 0,-3 6-20 0,1-3 22 16,0 2 1-16,0 1 21 0,0-2-47 0,-4 1-24 15,1-3-34-15,0 4-45 0,-6-6-33 16,3 5 13-16,-5-6-242 0,2 1-76 16,0 1 32-16,0 1 56 0,0-3 10 0,0 2 22 0,-1-2 27 15,0 1 12-15,2 1 8 0</inkml:trace>
  <inkml:trace contextRef="#ctx0" brushRef="#br0" timeOffset="24805.9146">10950 7911 486 0,'-1'0'352'0,"1"2"-64"0,0-2-34 0,1 1 5 16,-1 1-26-16,-1-1-25 0,2-2-33 16,0 2 11-16,-3 1-31 0,2 0-31 0,0-1-26 15,-2 4-18-15,1-1 0 0,0 1 11 0,1 2-24 16,-2 11-3-16,2-10-10 0,-7 20-10 15,4-11-1-15,-4 4-16 0,0 1 20 0,-3-3-10 16,2 5-20-16,3-2 16 0,-7 3 2 16,1-4-18-16,2 4-11 0,0-2 20 0,-4-2-11 15,5-2-1-15,0 0-11 0,-3-3-3 0,4 0 41 16,2-1-45-16,0-7 13 0,-1 0 25 16,4-2-27-16,-2-1 9 0,1-1-1 0,1 0 4 15,0-3 7-15,0 0 14 0,2 0-13 0,0-1-16 16,0 0 14-16,0 0-3 0,-3-9-1 15,4 5-4-15,0 0 0 0,2-1 29 0,5-8-10 16,1 0-2-16,0 2 8 0,2 0-3 0,2-1-9 16,3 8-8-16,-9-1-7 0,3 2-1 15,0 0-3-15,-2 2-1 0,-8 1 0 0,14 0 1 16,1 0-10-16,14 16-23 0,-16-7 31 16,-5 1-23-16,3-2 4 0,0 5 0 15,-6-5 1-15,2 6 1 0,-2 0-5 0,-2-2 34 16,-3 0-8-16,1-3-9 0,-1-9-13 0,0 12 1 15,-21 11 1-15,12-12 5 0,-4-1 22 16,-4 0-16-16,1-4 9 0,0-2-4 16,-2 0-2-16,-4-3-1 0,-1 0 5 0,12-1-17 15,-5 0 5-15,-1 0-9 0,-1 0-37 0,-11-11-45 16,13 4-42-16,2-4-77 0,3-1 18 16,5-4 19-16,2 0 14 0,2-4-272 0,2 8 22 15,0-5 12-15,12-25 44 0,2 12 54 16,5-7-8-16,4-6-13 0,12-6 43 0</inkml:trace>
  <inkml:trace contextRef="#ctx0" brushRef="#br0" timeOffset="26022.3068">11713 6267 237 0,'-4'0'236'16,"0"0"-34"-16,1 0-20 0,-1 0-7 0,2 0-48 15,-2-1 1-15,2 1 0 0,-2 0-23 0,4 0 0 16,-2 0-4-16,-1 0-3 0,2-1-20 16,0 2 11-16,1-2 2 0,3 2-8 0,1 0-25 15,1-1-7-15,2 1 20 0,15 5-36 16,-3-2 2-16,3-1 24 0,-1 1-23 0,-2 2 12 15,2-3-11-15,-2 1-8 0,0 1 4 0,-1-1-10 16,-5-2-3-16,1 3 10 0,-3-2-22 0,-3-1 7 16,-1 2-8-16,-1 0 22 0,0-3-16 15,-2 0 2-15,-2 1-11 0,0-1 15 16,3 1-6-16,-3-1-8 0,1 4-2 0,-3-3 2 0,3 3-1 16,-3-1 8-16,4 2 10 0,-2 9-5 15,0-1 5-15,-2 4-19 0,0 1 0 0,0 3-1 16,0-10 4-16,0 5 5 0,0 3-13 15,0 3 18-15,0 1-8 0,0 1 3 0,-14 25-6 16,9-22 7-16,2 4 15 0,-2-5-4 16,-2 5-19-16,0 0 17 0,0 1-9 0,1 1 11 15,-3 1-10-15,0 5 2 0,2-2 0 0,-4 3 3 16,3 3-11-16,0-1-3 0,-3 1 6 0,0 3 3 16,-1 0 19-16,2-2-23 0,1 2 3 0,0 1-14 15,-1-2 30-15,-1-1-32 0,-1-1 0 16,2 0 6-16,-1-1-14 0,-1 0 21 0,1-4-16 15,-1 3 13-15,1-3-8 0,0-3 7 16,0 1 1-16,0-4 6 0,1 2 16 0,0 0-19 16,1-3 14-16,0 0-27 0,-1-3 1 0,2 0 0 15,1 0 2-15,1-1 6 0,-2-3-18 0,2 2 13 16,3 0-16-16,-4-2 19 0,1-2-10 16,4 2 6-16,-5 0 7 0,4-2-15 15,2-2 2-15,1 0 6 0,0-11 26 0,0 5-14 16,0 3-20-16,0 0 12 0,13 19-3 0,-8-17 4 15,1-3-16-15,-3 0 15 0,1 0 6 0,-2 1-14 16,3 1 23-16,-2-4-24 0,-1-1-2 16,0 3 7-16,-2-4-12 0,2-1 11 15,-2-2-6-15,0-1 13 0,0-9-15 0,0 7 12 16,0 1-5-16,0 4-8 0,-16 17 6 0,9-19 16 16,-2 2-4-16,0-1-6 0,0 0 15 0,-4-1 9 15,-1 2-20-15,1-4 36 0,-7-1-18 16,-3-1 14-16,3-2-28 0,-4 2 53 0,-2-3-37 15,-1-1-3-15,1-1 5 0,-3 2 4 16,0-2 8-16,14-1-3 0,-10 0-4 0,0 0-12 16,0 0 6-16,0 0-7 0,2 0-11 0,4 0 16 15,3 0-19-15,4 0-16 0,0 0 0 0,4 0 47 16,1 0 7-16,0 0 2 0,7 0-4 16,-9 0-4-16,9 0-17 0,-7 0 7 15,7 0-12-15,0 0 11 0,-7 0 1 0,7 0-3 16,0 0-2-16,-7 0 1 0,7 0-6 15,0 0 14-15,-8 0 5 0,8 0-24 0,0 0-1 0,0 0-9 16,0 0-6-16,-7 0-1 0,1-9-36 16,5 8-56-16,0-1-31 0,-3 1-65 0,3-2 18 15,-1-1-311-15,1-2 22 0,0 1 27 16,-2-2 25-16,-2-10 17 0,2 0 17 0,0-4 83 16,1 3-47-16,-4-4 41 0</inkml:trace>
  <inkml:trace contextRef="#ctx0" brushRef="#br0" timeOffset="29340.1299">4340 4861 582 0,'0'0'203'15,"0"0"-29"-15,0 0-31 0,0 0-3 16,0 0-4-16,0 0-16 0,0 0-26 0,0 0-3 16,0 0 24-16,0 0-11 0,0 0-23 0,0 0-17 15,0 0-3-15,0 0-9 0,0 0-3 0,0 0 9 16,0 0-9-16,0 0-1 0,31-21-32 16,-24 22 9-16,1-1 5 0,2 0 5 0,5 0-4 15,21 10-14-15,-17-5-2 0,1 0 6 16,-4 1-9-16,1 2-2 0,-3-1 17 0,-3 1-24 15,0-2 13-15,-5-3-10 0,-2 2 15 16,1 0-21-16,-3 0 20 0,1 1-14 0,-3-2 17 16,1 1-14-16,-1-5-12 0,0 0 8 0,0 7 13 15,-18 16-11-15,10-11-3 0,-3-2 5 16,-1 1 4-16,1-3-1 0,-1-1-4 0,0 0-15 16,4 0 24-16,-2-2-12 0,3-3-1 15,3 1-3-15,0 0 9 0,0-1-1 0,1-2 9 16,0 2-18-16,0-1 5 0,1 1-5 0,2 0-7 15,0-2 24-15,0 0-17 0,0 0 2 16,12 12 17-16,-1-2-28 0,0 0 18 0,0 1 0 16,0 1-18-16,2 0 3 0,-3 0 5 0,1 1-2 15,-3 0 17-15,0 0-2 0,-1 2-20 16,-1-5 7-16,-3-1 5 0,-3 1 6 0,1 0 4 16,-1-10-6-16,0 13-9 0,0 0 16 0,-16 12 8 15,7-11-7-15,-1-3-5 0,0 0-8 16,-4-2 6-16,-2 1-9 0,0-2 12 0,0-1 10 15,0 1-21-15,-4-3 23 0,3 0-14 0,7-2 21 16,-1 0-24-16,2-2 7 0,1-1 11 0,2 0 7 16,0 0 5-16,1 2 8 0,5-2-2 15,0 0-6-15,-6 0 17 0,6 0-16 16,-7 0-1-16,7 0-12 0,-7 0 13 0,7 0-13 16,0 0 0-16,-8 0 5 0,8 0-14 0,0 0-17 15,0 0 2-15,-8 0-28 0,8 0-44 16,0 0-41-16,0 0-49 0,-6 0 14 0,6 0-269 15,-6-10 19-15,6 8-6 0,3 0 50 0,-1 1 20 16,2 1 20-16,0 0 10 0</inkml:trace>
  <inkml:trace contextRef="#ctx0" brushRef="#br0" timeOffset="29803.2666">4818 5639 743 0,'0'3'275'0,"1"-2"-45"15,-1 1-6-15,2-2-12 0,-1 0-26 0,-1 0-6 16,0 1-31-16,1 0-11 0,0-1-19 0,3-1-1 16,-1 0-25-16,3 2-13 0,0 0-19 0,13 0 20 15,-12-1-20-15,2 0-13 0,7 0 7 0,18 7-5 16,-14-5 15-16,0 0-32 0,1-1 8 16,0 0-13-16,1 4-9 0,2-1 8 0,1-1 3 15,0 0-6-15,1 5-24 0,-2-1 11 16,1-1 9-16,-2-1-9 0,1 0 12 0,-2-1-10 15,-1-1-9-15,-2 2-2 0,-12-5 6 0,2 0 1 16,2 0 23-16,-2 0-19 0,-2 0-18 16,-7 0 14-16,9 0 7 0,-2 0-16 0,-7 0-11 15,12 9 20-15,-9-9 2 0,0 1 3 0,-3-1-20 16,0 0-13-16,0 0-32 0,0 0-15 16,3-1-44-16,-6-1-47 0,1-1 15 0,-2 2-268 15,1-1 30-15,-1-3 25 0,-5-6-12 16,2 3 21-16,2 0 36 0,1 2 6 0</inkml:trace>
  <inkml:trace contextRef="#ctx0" brushRef="#br0" timeOffset="30251.6487">5301 5592 687 0,'0'-1'256'0,"1"2"-30"16,0-1-30-16,1-1-1 0,1 1-14 16,1 1-16-16,2 0-26 0,1 1 11 0,9 3-41 15,3 1-5-15,-1 1-5 0,1 2-31 16,0-2-5-16,-3 4-3 0,4-1 6 0,-3 1 6 16,-6 0-28-16,2-4-12 0,-1 6 25 15,-3-3-26-15,-2 2 10 0,2 1-14 0,-5 0-1 16,0-1-7-16,-3-3-1 0,-1-9 8 0,0 9-3 15,-13 13-7-15,6-8 24 0,-4 0-32 0,-3-5 13 16,0 3 3-16,-3 0-17 0,0-2 9 16,0 0-2-16,-1 1 2 0,-1-3-1 0,4 0-9 15,0 1 2-15,1-1-9 0,1-2 14 0,3-1-21 16,1 1 16-16,1-4-2 0,3 1 3 16,1 0-1-16,0-1-13 0,2 0 34 0,-1-1-26 15,0 0 28-15,1 1-21 0,0-1 4 0,-1 1-10 16,3-2-17-16,-2 1 21 0,0-1-4 15,2 0-42-15,0 0-53 0,0 0-83 16,0 0 16-16,-9-12 15 0,8 6 13 0,0 4-265 16,1-7 10-16,0 1 22 0,0-3 26 0,12-23 23 15,0 12 34-15,2 1-52 0</inkml:trace>
  <inkml:trace contextRef="#ctx0" brushRef="#br0" timeOffset="31785.0422">6285 5561 428 0,'0'-13'280'0,"0"13"-21"16,0 0-39-16,14 0-36 0,-14 0-33 15,0 0-10-15,0 0-29 0,0 0 2 0,0 0-11 16,0 0-31-16,0 0 10 0,0 0-11 16,26 3-5-16,-24 13-15 0,-1-3-5 0,1 5-8 15,1 1 0-15,-2 0-4 0,1 1 8 0,-1 2-10 16,-1-12-14-16,0 6 27 0,0 2-14 16,0 2 7-16,0 2-21 0,0-2-5 0,0 0 8 15,-11 21-6-15,9-20 13 0,0-3-21 0,1 1 12 16,-1-5 5-16,-1 3-6 0,-1-3 1 15,4-2-18-15,-1-5 7 0,-1-1-9 0,1 3 11 16,0-5-11-16,0 1 17 0,1-5 12 16,0 0 3-16,0 0 1 0,0 0 46 0,0 6 15 15,0-6-18-15,0 0-4 0,-1 6-11 0,2-8-5 16,0-2 21-16,0-1-36 0,6-9-13 0,-5-3-8 16,1 0 23-16,0-3-13 0,-1-2-9 15,0 0 6-15,-1-2 23 0,3-1-28 0,-2 0 18 16,1-3-39-16,1-1 0 0,-1 2 22 0,0-1-18 15,5 1 12-15,-5 1-22 0,2 0 4 16,1 1 13-16,1-2 2 0,-2 3 9 0,1 2-29 16,0 0 14-16,0 0 8 0,1 2 3 0,-1 1-1 15,5-1 0-15,-5 4-13 0,4 0 16 0,-4 2-15 16,0 2-11-16,0 2 12 0,3-1 13 16,-3 4 14-16,-1 2-4 0,2 1-27 0,-2 0 9 15,1 2-10-15,0 0 0 0,1 2 8 16,-7 0 0-16,13 0-12 0,17 10-11 0,-15-4 3 15,1 3 27-15,-4 1-12 0,-2 0 2 0,0 0 3 16,-3 0 17-16,3 2-30 0,-10 2-6 16,0-5 12-16,0 0-11 0,0 2 5 0,-13 17 14 15,-1-15-21-15,4 1 17 0,-3-2-25 0,-3 5 50 16,0-3-41-16,0-2 19 0,0 0-20 16,-1-4 22-16,3 1-30 0,-2-1 43 0,-1 0-17 15,2-2 1-15,1 2-4 0,2-4 4 0,6 1-29 16,-2-1 16-16,2-1 4 0,1-1-5 15,1 2 14-15,-1 0-10 0,3-1 4 0,-2 0-4 16,3 1-10-16,0 2 47 0,1 0-32 0,0-6 6 16,0 11-17-16,14 14-5 0,-3-12 12 15,0 3-14-15,3 0 0 0,2 2 48 0,1 1-26 16,-1-1 18-16,2 0-8 0,-1 0-28 0,0 0 26 16,0-2-20-16,-1 2 22 0,1 1-11 15,0-1 2-15,-2 1-1 0,4-2 4 0,-3 2-17 16,-3-3 36-16,-1-3-56 0,0 1 26 0,-1-4 3 15,-1 1-16-15,-4-3 17 0,-3-2-20 16,0-1 10-16,1 0 2 0,-2-3 14 0,1 3-6 16,0-4-23-16,-1 0 43 0,-1 1-34 0,1-2-23 15,-2 0-30-15,0 0-58 0,-2-6-47 16,0 0 16-16,-3-7-314 0,-1-3 28 0,2-2 34 16,1-2 4-16,2-5 20 0,1 13 68 15,0-10 17-15,12-28 9 0</inkml:trace>
  <inkml:trace contextRef="#ctx0" brushRef="#br0" timeOffset="32417.2689">6908 5351 517 0,'2'-7'263'16,"0"1"-41"-16,5-6-16 0,-2-3 1 0,-3 7-35 15,2-1-12-15,-1 1-18 0,-1 3-11 16,2 0-19-16,-1 1-5 0,1 0-22 0,-1 2-5 16,2 0-1-16,0 1-6 0,1-1-28 15,0 2 2-15,3 0 5 0,-9 0-12 0,12 0-3 16,17 12-9-16,-14-5 2 0,-1 2 12 0,-3 2-22 15,3 0-4-15,-4 4 11 0,-7-5-3 0,2 6-9 16,-5-16 0-16,0 11 13 0,0 2-7 0,0 1-10 16,-19 19 13-16,10-16-4 0,-6-2-10 15,-2 0-6-15,3 0 15 0,-1-2-7 0,1 0 8 16,-1-1-7-16,5 1 3 0,-2-1-10 16,0-3 5-16,4-3 8 0,3 1 6 0,-2 7-21 15,3-8 5-15,0 1-5 0,4-7 18 0,0 6 6 16,0 1 7-16,20 10-14 0,-4-6 16 0,1-2-9 15,5-2-16-15,1 0 31 0,1 0-12 16,-1 2-13-16,3-5 17 0,4 0-19 0,-4 0 32 16,1-1-31-16,-2 1-2 0,0-2-3 15,0 0-5-15,-3 1 5 0,2-1 24 0,-5 2-32 16,2-4 21-16,-2 4 26 0,-4-3-22 0,-3 0-11 16,-2 1 10-16,10 0-13 0,-2 0-17 15,-7-1 27-15,2-1 1 0,-6 1-15 0,-7-1 19 16,6 0-19-16,-6 0-16 0,7 0 45 0,-7 0-49 15,7 0 16-15,-7 0-14 0,0 0 17 16,7 0 19-16,-7 0 2 0,0 0-30 0,7 0 8 16,-7 0 10-16,0 0-16 0,0 0 9 0,6 0-22 15,-6 0-14-15,0 0-7 0,0 0-55 16,8 0-31-16,-8 0-67 0,0 0 18 0,0 0-321 16,7 0 43-16,-7 0 19 0,0 0 67 0,7 0 0 15,3-3 3-15,-8 1 47 0,2 1 9 16</inkml:trace>
  <inkml:trace contextRef="#ctx0" brushRef="#br0" timeOffset="38580.7851">2130 11285 277 0,'-19'0'126'16,"-25"-16"-17"-16,33 16-16 0,-6 0-11 0,-3 0 15 16,-25-7 12-16,18 4-29 0,3 2 16 15,0-1-33-15,3-1-3 0,-3 1 12 0,13 2-17 16,-6 0 10-16,0 0-17 0,0 0-8 16,2 0 9-16,-2 0 17 0,1 0-7 0,0 0 5 15,-1 0-30-15,2 0-15 0,-2 0 9 16,2 0-5-16,1 0 17 0,0 0 1 0,-3 0-11 15,0 0 4-15,-3 0-6 0,-2 0-5 0,1 0 7 16,-2 0-9-16,0 0-5 0,0 0-22 16,-2 0-2-16,3 0 12 0,3 0-6 0,-1 0 10 15,2 0-7-15,5 0 23 0,2 0-2 0,2 0 15 16,1 0-19-16,0 0-3 0,8 0 14 0,-7 0-13 16,0 0 6-16,7 0 5 0,-7 0-15 15,7 0 11-15,-8 0-17 0,8 0 22 0,-7 0-21 16,7 0 20-16,0 0-6 0,-8 0-7 0,8 0-2 15,0 0 9-15,0 0-15 0,-8 0 11 16,8 0-13-16,0 0 2 0,0 0 5 0,-5 0-17 16,5 0-5-16,0 0 11 0,0 0-4 15,-10 14 16-15,8-10-9 0,2-2 4 0,0 2-7 16,0-1 14-16,0 1-6 0,0 3-13 0,0-2-5 16,0 1 16-16,0-6 20 0,0 12-21 15,0 2 18-15,0 3-15 0,0 2-4 0,0 0 20 16,0 1-11-16,0 1-1 0,0 2 13 15,0 1-12-15,0 0-4 0,0 1 17 16,0 1-19-16,-14 27 1 0,12-26 2 0,2-3-8 16,-3 3-5-16,-1-2 2 0,1 1 17 0,0 1-13 15,-1-2 3-15,0 1-8 0,1 0 6 16,1 2 10-16,-2 7 13 0,-4 0-22 0,-2-1 20 16,4-5-23-16,1 2 6 0,-4 0 1 0,-1 2-4 15,0-1-6-15,1 1 23 0,1-3-31 16,0 5-4-16,2 1 13 0,-5-1 24 0,4 2-24 15,-3-3-3-15,1-1 2 0,-1 0 5 16,-4-1 11-16,5-2 3 0,3 0-11 0,-4 0 8 16,1-4-6-16,1 2 5 0,1-6-27 15,-3 5 9-15,3-5 13 0,-3 3-12 0,2-5 8 16,2 5-8-16,2-2 10 0,-1-4-6 0,-1 0 4 16,4 0 7-16,-6-1-17 0,6-1 1 0,-3 2 9 15,1 2-10-15,-1-2 7 0,-3 0 4 16,3 3 14-16,-2-1-19 0,1-1-1 15,1 3 15-15,-1-2-17 0,-2 2 11 0,1 2 12 16,-1-5-1-16,3 3-25 0,-3-1 7 0,0 0-2 16,0 1 13-16,-1 0-6 0,3 0-1 15,-2-2-7-15,2 2 2 0,-1-2 15 0,3 0-23 16,-1-2 4-16,-2-1 13 0,4 0 11 0,-1-1-13 16,0 2-6-16,2-4-5 0,-1 0 19 0,1-1-24 15,0-2 4-15,-2 0 12 0,4 0-21 16,-4 5 18-16,4-6-8 0,-1 3 10 0,-4 1-22 15,3 5 26-15,-2-3 0 0,2-2 5 16,-1 1-16-16,1 0-5 0,2-9 1 0,0 4 3 16,0 0-5-16,0 3-1 0,0-1 2 15,0 2 22-15,0-2-1 0,0-1-13 0,0-1-17 16,0 0 14-16,0 0 14 0,0 1-9 16,0 0 1-16,0 2-10 0,0-2-5 0,0 3 16 15,0 0 0-15,0 1-5 0,0 0-8 0,0 2 24 16,0 1-24-16,0-1 3 0,0 2-2 15,0 1 7-15,0 0 12 0,0-2-17 0,0 0 1 16,0-1 15-16,0 1-6 0,0 1-10 0,0 0-3 16,0 1 20-16,0 1-1 0,0 2-7 15,0-2 5-15,0 0-14 0,0-2-13 0,0 2 18 16,0-2-8-16,-12 15 13 0,12-14-2 0,-2-4 6 16,0-2-18-16,-1 4 15 0,2-1-12 15,1-4 4-15,0-7-7 0,0 4 0 0,0 1 1 16,0-2 5-16,0 1 4 0,0 0-1 0,0-1 3 15,-9 12-5-15,7-11-3 0,-3-3 8 16,5 3-11-16,-2-1 22 0,2-10-7 0,0 9 5 16,0 1-5-16,0-1 4 0,-10 12-20 15,10-14 13-15,-2 4 5 0,0-3 1 0,-2 2-9 16,3-1 18-16,-1-1-18 0,1-2 2 0,0 4 10 16,-1-4-8-16,2-1 8 0,0-5-15 15,0 0-9-15,0 8 7 0,0 0 5 0,0-8-7 16,0 7 22-16,0-7-8 0,0 8 27 15,9 5-35-15,-5-9-1 0,1 0 24 0,4-1-16 16,4-2 1-16,-6 4 14 0,5-3 2 16,-1-1 2-16,5 1-5 0,-7-2 27 0,2 0-33 15,6 0 19-15,1 0-15 0,3 0-28 0,-1 0 19 16,2 0-3-16,1 0 14 0,-1 0-15 0,-1 0 20 16,-1-8-8-16,-2 8-16 0,18-9 6 0,-28 9-15 15,6 0 30-15,-1 0-21 0,-1 0 8 16,1 0-30-16,0 0 15 0,-3 0 17 0,-1 0-36 15,-3 0 14-15,-6 0 30 0,0 0-29 16,7 0 9-16,-7 0 2 0,10 0 6 0,-10 0-1 16,0 0 4-16,0 0-8 0,8 1 19 15,-8-1-11-15,0 3-5 0,-2-3 12 0,2-1-8 16,0-1-12-16,0 0 24 0,0 3 15 0,0-4-14 16,0-1-32-16,-4-2-42 0,2 0 12 0,-4-1-31 15,4 1-27-15,0-3-32 0,-4 1-75 16,1-3 18-16,1-3-252 0,-3 0 11 0,7 5 35 15,0-5 25-15,0-5-3 0,18-26 20 16,-6 19 54-16,5-5 2 0</inkml:trace>
  <inkml:trace contextRef="#ctx0" brushRef="#br0" timeOffset="42446.9923">1550 8857 257 0,'0'0'146'0,"0"0"-23"16,0 0 27-16,0 0-17 0,0 0-17 16,0 0-56-16,0 0 37 0,0 0-25 15,0 0 0-15,0 0-34 0,0 0 35 0,0 0-23 16,0 0-1-16,0 0 7 0,0 0-32 16,0 0 5-16,0 0 1 0,0 0-30 0,0 0 54 15,0 0-23-15,0 0-6 0,-13 0-3 0,13 0 1 16,0 0-3-16,0 0 2 0,0 0-19 0,0 0-18 15,0 0 19-15,0 0 14 0,0 0 12 0,0 0 17 16,0 0-23-16,0 0 10 0,0 0-17 16,0 0 4-16,0 0 13 0,0 0-4 0,0 0-19 15,0 0 17-15,9-11-30 0,-3 10 49 16,8-3-9-16,2-3-15 0,2 2 7 0,0 1-1 16,-2-2 25-16,4 0-33 0,-1 0-10 0,0-1 17 15,-1 2 1-15,2-2 12 0,-1 1 1 0,-2 0-6 16,1 1-14-16,-1 1 2 0,-6 0 15 15,-3 1 2-15,-1-1-9 0,0 3-8 0,-1-1 18 16,-2 0-25-16,-1 1 13 0,2 0-20 16,-2-1 29-16,0 1-12 0,-1 0 8 0,2 0-8 15,-1 0-10-15,-1 1 7 0,0 0-5 0,-2 0-10 16,0 0-5-16,0 0 24 0,0 0-10 0,0 0-11 16,7-4-20-16,-7 4-52 0,-4 0-27 15,1 3 7-15,-2-2-249 0,-3-1-46 0,-8 4-6 16,-6-1 43-16,2 3 26 0,-1-2 12 0,-1 2 30 15</inkml:trace>
  <inkml:trace contextRef="#ctx0" brushRef="#br0" timeOffset="42856.7412">1380 8970 304 0,'5'0'206'0,"-1"-4"-44"0,0 1 1 0,2 1-12 15,11-6-26-15,4 0-7 0,-3 1-7 0,7-2 4 16,-6 1-22-16,5-2-15 0,3 0-15 15,-2 2 12-15,2-3-22 0,-2 3-15 0,-1-3 33 16,1 5 5-16,4-1-17 0,-2-2-13 16,-4 0 6-16,1 3 14 0,-4-1-18 15,1 0-4-15,2 0-7 0,-6 2-1 0,1-1 19 16,-3 0-8-16,1 3 17 0,-6 0-11 0,-1 0-1 16,-1 0 11-16,-5 2 4 0,2 0-12 15,-2-1-23-15,-1 1 3 0,-1 1 11 0,1 0-25 16,1-1 18-16,-1 1-6 0,-1-2-31 0,0 2 19 15,0 0-47-15,0 0-25 0,-1 0-22 16,0 0-61-16,0 0 13 0,0 0-281 0,-12-2 27 16,9 0 26-16,0 1 14 0,2 4 15 15,0-6 16-15</inkml:trace>
  <inkml:trace contextRef="#ctx0" brushRef="#br0" timeOffset="43678.8025">2660 9043 618 0,'0'0'162'0,"0"0"16"0,0 0-6 0,0-12-26 16,0 12 7-16,0 0-31 0,13-21-6 0,-9 18-8 15,10-7-1-15,1 3-27 0,0-2 0 16,3-1 3-16,1 2-11 0,1-2-10 0,1 0 7 16,0-1-16-16,1 3 11 0,0-2-2 0,3 3-13 15,2-3-6-15,-6 1-10 0,0 1 18 16,1 0-12-16,-3 0 6 0,-1 1-2 15,-2 4-1-15,0-1-8 0,-6 0 13 0,-1 0-18 16,-3 0 16-16,0 3-12 0,-2-1 8 0,0 1-19 16,0-1 18-16,0 1-13 0,0-1-12 15,-1 1 9-15,-2-1-6 0,2 2 7 0,-3 0-21 16,0 0 3-16,3 0-28 0,-4 2-8 0,-2-2-24 16,-1 1-51-16,0 1 8 0,-10 5-206 15,-4-4-127-15,-1-1 37 0,-2 1 54 0,1 1-15 16,-3 0 16-16,0 2 5 0</inkml:trace>
  <inkml:trace contextRef="#ctx0" brushRef="#br0" timeOffset="44064.2802">2592 9031 474 0,'-4'-2'215'0,"1"1"8"0,1-1-37 0,0 1-16 15,-1-2-28-15,2 0-13 0,1 2-3 16,0-1-12-16,1-1-25 0,2 2 1 0,1-3-13 16,-1 0-15-16,3 1-21 0,9-4 16 0,2-5-6 15,-2 6-8-15,3 2 5 0,2-1-7 16,3-2-13-16,-3 0 9 0,2-2-5 0,0 2-2 15,3 0-8-15,-4 2 6 0,2-2 1 0,1 1-12 16,-5 1 26-16,1-1-13 0,-2 2-9 16,-6 1 2-16,-3 2-6 0,1-1-5 15,-3-1 25-15,-1 3-20 0,-3-1 16 0,1 0-15 16,0 0-4-16,0 0-13 0,0-1 12 0,-2 2-10 16,1-1 12-16,0-1-29 0,-2 1-74 15,1 1 8-15,0-2-184 0,0 2-117 0,0-1 19 16,1 0 21-16,3-1-19 0,1 1 13 15,-2 0 66-15</inkml:trace>
  <inkml:trace contextRef="#ctx0" brushRef="#br0" timeOffset="44595.3659">3909 9061 303 0,'0'-2'204'0,"1"0"-12"0,0 0-24 0,1-2-19 15,2 3 4-15,1 0-26 0,1-4-13 16,7-1-18-16,0 0-13 0,3 0-7 0,1-2 9 15,1 1 4-15,3 1-22 0,0 0 20 0,1 0-1 16,0-2-24-16,1 2-4 0,-3-2-14 16,-1 3 8-16,0-4 10 0,-2 3-14 0,0-2 2 15,-2 3-2-15,-2 4-2 0,-4-5-12 16,-1 3-7-16,-1 3 3 0,-1-3-14 0,-1 2 8 16,-2-2-15-16,1 2-4 0,-1 0 8 15,0 0-32-15,-3 1 0 0,1 0-4 0,-1 0-36 16,0 0 6-16,0 1-186 0,-3-1-146 0,-1 2 21 15,1 2 36-15,-4-3 4 0,1 1 12 16</inkml:trace>
  <inkml:trace contextRef="#ctx0" brushRef="#br0" timeOffset="44901.5107">3981 9174 504 0,'4'0'179'0,"1"-2"9"16,1 1-46-16,1-1 11 0,12 1-23 0,-2-4-23 15,2 1 10-15,-2-1-7 0,4 1-10 16,1-2-25-16,0 0-10 0,0 2-3 0,-1-2-13 16,-4 2 13-16,4-1-14 0,-4 2 10 0,1 3 4 15,-4-4-9-15,-3 4-12 0,-2-3 11 16,5-3-9-16,-5 4 3 0,-2 0-10 0,-3 2-5 15,2-3 3-15,-6 3 15 0,0 0-24 16,0 0 7-16,0 0-11 0,6 0 3 16,-6 0-12-16,0 0-6 0,7 0 3 0,-7 0-8 15,0 0-16-15,0 0-18 0,6 0-35 16,-6 0 6-16,0 0-243 0,0 0 23 0,8-2-110 16,-8 1 18-16,-1-1 18 0,1 1 7 0</inkml:trace>
  <inkml:trace contextRef="#ctx0" brushRef="#br0" timeOffset="79161.8835">1748 11928 257 0,'0'0'114'16,"13"-16"27"-16,5-6-19 0,-15 17-18 0,-1-1 15 15,1 2 9-15,0 0-62 0,-1-1 40 0,-1 1-36 16,3 0 4-16,-2-1-10 0,0 2-2 16,0-1-29-16,-1 1 10 0,0 0-12 0,1 0-5 15,0-1-9-15,0 2 13 0,-2-1-21 0,1 0 16 16,0 1-25-16,0 0 32 0,-1 1-4 15,1-1-12-15,0 0 0 0,0 1 6 0,0 0 2 16,0-1-14-16,0 2-7 0,-1-2 25 0,2 1 5 16,-2 1-10-16,0 0 20 0,0 0-18 15,0 0 2-15,0 0 11 0,0 0-5 0,0 0 12 16,0 0-23-16,0 0 12 0,0 0-10 0,0 0 8 16,0 0-11-16,0 0 0 0,0 0 16 0,0 0-7 15,0 0-30-15,0 0 15 0,0 0-1 16,6 0-9-16,0-5-1 0,-4 9 2 0,1-2 8 15,-1 4 10-15,0-1-30 0,-1 0 22 0,0 2-8 16,0 1 9-16,-1 2 3 0,0 4-2 16,0 3-15-16,0 1 6 0,-12 21 7 15,7-20-9-15,1 2 12 0,1 1-3 0,1-4-7 16,-1 0 1-16,0 2 7 0,1-2-17 0,-1-2 22 16,0 1-19-16,1-2-8 0,1 2 9 15,-5 0 16-15,4-5-7 0,-1-3-3 16,1 0 5-16,-2-1-6 0,4 0 9 0,-4-3-9 15,3 1 2-15,1-1 7 0,-2 1-8 0,0-3-3 16,2 3-3-16,-2-1 7 0,2-3-6 16,-2 4 7-16,-1-2-6 0,3 1-7 15,-2-2 22-15,1 2-7 0,-5 11-17 0,-2-5-16 16,-3 4-35-16,1-1 6 0,0 0-271 0,-4-3 25 16,-2 0 21-16,5-3-104 0,-1-2 26 15,3 4 12-15,-1 0 53 0</inkml:trace>
  <inkml:trace contextRef="#ctx0" brushRef="#br0" timeOffset="79977.6473">1989 12878 272 0,'0'-12'305'0,"0"4"-30"0,2-3-51 16,-4 4-22-16,4 0-8 0,-2 7-20 0,0-6-3 15,0 6-36-15,0-9-8 0,0 1-11 0,0 2-6 16,-14-4-28-16,1 1-5 0,1 3-18 0,-1 4 23 16,0 2-20-16,13 0-15 0,-11 0-15 15,-5 0 14-15,-19 12-1 0,15-5-14 0,1 1 2 16,-1 0 6-16,-1 2-6 0,1 3-14 16,3-1 9-16,-2 0-18 0,1 3 13 0,4 0-15 15,1 1-2-15,2 0-7 0,1-2 17 0,2 4-3 16,4 0-1-16,-1 0-11 0,3 1-2 0,2-11 6 15,0 7-4-15,13 19 0 0,-4-13 12 0,1 0 5 16,4 0-4-16,-1-4-12 0,2 0 14 16,-2 1-17-16,6-1 8 0,-2 1-5 0,-2 0 13 15,-3-3-15-15,2 6 7 0,1-6-10 16,-4 0 2-16,-1 0 12 0,1-1-21 0,-5-1 10 16,5 2 6-16,-4-2-2 0,-4-3-7 15,0 0-9-15,-3-2 34 0,0-8-18 0,-12 19-10 16,5-6 18-16,-7-1-8 0,-3 1-2 0,1-1 24 15,-3-1-5-15,1-1 16 0,-6 0-32 0,2-2-2 16,-2 1 9-16,-4-1 21 0,3-1-14 16,3 0 19-16,-3-3-10 0,5 1-4 15,-3-2 12-15,3-1-25 0,3 5 26 0,5-6-16 16,0 0 0-16,0 0 0 0,4 0 29 0,8-1-38 16,-7 0 11-16,7 0-11 0,-8 0 20 0,1 0 3 15,7 0-33-15,-9 0 5 0,9 0-23 16,-14-11 0-16,10 8-36 0,-3 2-35 0,4-4-48 15,0 3 14-15,-2-1-279 0,-3-9 31 0,5 2 28 16,1-1 24-16,2 11-84 0,0-14 38 0,11-25 18 16,-1 19 7-16</inkml:trace>
  <inkml:trace contextRef="#ctx0" brushRef="#br0" timeOffset="80354.5262">2053 12759 242 0,'3'-4'261'0,"3"2"-37"0,-2-1-25 0,0 0-36 15,1 1-14-15,1-2-24 0,-1 3-5 0,0-2-23 16,9-1-30-16,0 1 10 0,-5 0-10 15,-1 2 0-15,0 0-8 0,6-5-18 0,-4 2-49 16,1 3 2-16,3-6-156 0,-3 4-179 16,-2-1 26-16,3-5 15 0,2 3-3 0</inkml:trace>
  <inkml:trace contextRef="#ctx0" brushRef="#br0" timeOffset="81194.7329">3183 11800 425 0,'-1'-7'229'0,"-1"1"-30"15,-4-9-9-15,2 1-4 0,-1 1-22 0,2 4-19 16,1-1-20-16,1 3-19 0,-3 2 18 0,4 5-36 16,0 0 0-16,0-8 1 0,0 8-2 15,19-22-37-15,-3 13 7 0,1 3-6 0,0 1-11 16,4 2 19-16,0 2-10 0,-10 1-38 16,5 0 20-16,3 0-6 0,21 12-5 0,-21-1 1 15,-1-2 1-15,-3 4-5 0,-2 0 6 0,1 2-4 16,-6 3-12-16,-3 0-2 0,-2 4 5 0,-3-1-4 15,0-10 14-15,-11 25-9 0,-1-15-8 16,-2 2 9-16,-2 2 12 0,-5 0-1 16,-1 2-19-16,-2-3 2 0,1 0 0 0,0 1 14 15,-2-1-18-15,2-1-1 0,3-4-3 0,0-1 19 16,2 2-12-16,3-4 5 0,1 2-11 16,2-1 5-16,3-2-9 0,4 1 5 0,3-7-1 15,2-9 13-15,0 8 3 0,15 4-1 16,-2-5-11-16,4-2 17 0,0-2-2 0,2 1 8 15,2-4 27-15,-3 0-19 0,-8 0 5 0,6 0-14 16,-1 0 10-16,4 0-2 0,2 0 2 0,18-12-19 16,-20 11 2-16,-2-1 16 0,-3-1-6 15,-4 2 4-15,-2 1-16 0,2-2-12 0,-4 2 34 16,1 0-39-16,-4-1 2 0,1 1 18 16,-4 0-11-16,0 0-33 0,0 0-17 0,0 0-46 15,12 11-65-15,-14-6 15 0,-8 7-312 0,-2-2 35 16,-2 3 34-16,-1 2 23 0,-1-2-9 0,0 2 16 15,-3 1 2-15</inkml:trace>
  <inkml:trace contextRef="#ctx0" brushRef="#br0" timeOffset="81678.0376">3111 13065 478 0,'1'-1'276'0,"1"-2"-60"0,0 0-33 15,-1 3-11-15,0 0-25 0,1 0-27 16,-2 1-1-16,3 2-20 0,-3 1-8 0,-2 3-10 16,1 11 2-16,1-7-11 0,0 5 11 15,-10 24-12-15,6-14-19 0,-2 1 10 0,2 1-13 16,-2-1 8-16,-2 2-16 0,1-2 13 0,0 2-12 16,-1-1-12-16,4 1-16 0,-2 0 25 15,-2 0-4-15,-1 0-20 0,5-1 8 0,-3 1-3 16,1-4 18-16,1 3-26 0,0 0 3 15,1-5 9-15,-1-1-9 0,2-2 20 0,1 0-2 16,0-4-18-16,-1-4-1 0,1-1 0 0,0-3-4 16,1-1-5-16,1-1 1 0,-1-1-3 0,-1-1-8 15,2-1 22-15,0 1 0 0,-1-1 7 16,1-3-27-16,0 0-26 0,0 0-42 0,-4 3 6 16,1-4-365-16,0-1 31 0,1-4 25 15,2-1 26-15,4-13 22 0,7-3 19 0,2-3-2 16</inkml:trace>
  <inkml:trace contextRef="#ctx0" brushRef="#br0" timeOffset="82743.1439">5241 11579 404 0,'0'0'212'0,"0"-11"-10"15,0 11-28-15,16-25-18 0,-17 19-41 0,0 2 5 16,-1-1-12-16,-2-1-7 0,0 3-5 16,1-1-8-16,-1 1-15 0,-1 0-8 0,0 2-4 15,-1 1-9-15,-3 0 26 0,-1 0-23 0,-5 0 13 16,-20 11-21-16,13-2 1 0,-1 3-12 0,1 1 19 16,3 2-12-16,-2 1-3 0,1 3-8 15,-2 0 6-15,3 2 4 0,-2 1 0 16,2 2 1-16,-2 1-18 0,2 0 2 0,2 1 8 0,2-1-14 15,0 1 3-15,0 1 11 0,4 2 2 16,0 0-1-16,2 1-17 0,0-2 12 0,2 2-13 16,4 1-7-16,1-1 0 0,-2 1 6 0,3 0-1 15,1-15 2-15,0 9 7 0,14 30-19 16,-7-26 6-16,2 0 0 0,5 0-10 0,-4-3 25 16,2-2 0-16,-1-1-13 0,2-2-18 0,5-2 4 15,-2 0 13-15,3-2-22 0,-2-2 16 16,0-2-3-16,0-4 1 0,-1-3 19 0,2-2-2 15,-5-2 1-15,-13-2 34 0,12 0-18 0,0 0 20 16,15-15 18-16,-17 5-48 0,0 1 12 0,-3-3-10 16,-1-1 41-16,-3-3-6 0,-1 4-7 15,-2 5-22-15,0-3 10 0,-11-19-25 16,2 12 26-16,1 1-30 0,-2-1 9 0,-10 3 0 16,0 1-6-16,-4 0-27 0,2 2 37 0,-4-1-4 15,2 4-1-15,-1 0-4 0,0 1-2 16,1 2-20-16,3 4-9 0,-2-1-62 0,10 2-60 15,-6 0-86-15,-31 18 17 0,24-9 21 0,0 1 15 16,0 1-305-16,6 2 32 0,-3 1 32 16,3 4 53-16,-1 1 15 0,2 1 19 0,6 5-18 15</inkml:trace>
  <inkml:trace contextRef="#ctx0" brushRef="#br0" timeOffset="83476.9374">4644 13197 802 0,'-3'-11'277'0,"1"0"-44"0,1 2-6 15,1 1-30-15,0 1-8 0,0 7-16 16,0-7-41-16,0-3-8 0,18-9-2 15,-7 7-15-15,3 3-19 0,1 1-11 0,2 2-6 16,0 1-8-16,0 2-18 0,3 1 12 0,-6 1-6 16,-14 1-1-16,15 0-26 0,0 0 0 0,16 14 21 15,-17-8-16-15,-1 2 14 0,0 3-37 16,-3 2 13-16,-7-2-17 0,-1 0 22 0,-2 1-16 16,0-3 22-16,-10 21-8 0,-1-12-2 15,-4 0-19-15,2-1 23 0,3 0-25 0,-3-3-1 16,-1-1 7-16,2-1 0 0,1-1-1 0,3-3 19 15,3 0-35-15,0-1 19 0,1 0-5 0,2-1-8 16,1-1 26-16,1-5-23 0,0 9 9 16,16 11 4-16,-4-9-22 0,0-1 14 0,2 0 4 15,2 3 9-15,-1-1-6 0,2 0-6 0,-3 1 6 16,3 0-1-16,-2 5-2 0,2-3-12 16,-3 1-2-16,1 0 15 0,-3 3 7 0,-2-1-7 15,-2 4 0-15,0-2-13 0,-3 1 12 0,-4 0-1 16,1 1 9-16,-2-11-10 0,-12 25-2 15,0-14 9-15,-5 0-24 0,1-5 11 0,-5-2 11 16,-3-2-19-16,-2 1 10 0,-5-3 2 16,1-5-7-16,-6 3 0 0,-3-1 7 0,-2-5 10 15,0 2 13-15,1-2-6 0,3-1 13 0,3 0-5 16,16-2 11-16,-6 0 10 0,-3 0-19 16,3 0 28-16,-22-10-7 0,27 5-35 0,4 0 20 15,5-1-3-15,-1-2-1 0,4 0-15 16,2 1 1-16,5 7-60 0,0-14-78 0,0 0-85 0,19-17 21 15,-6 10-294-15,3-2 35 0,2-4 30 16,6-5 58-16,-1-2 22 0,2-3 26 0,6-4 25 16,6-3-38-16</inkml:trace>
  <inkml:trace contextRef="#ctx0" brushRef="#br0" timeOffset="84874.8696">5725 11162 529 0,'0'-5'159'0,"1"2"2"16,1 0-18-16,3-1-41 0,-1 3 22 16,11-5-30-16,2 2-9 0,1-1-15 0,2 2-2 15,0 1 1-15,4-2-37 0,1 2 33 0,1 1-19 16,-2 0-18-16,1-1 16 0,1 1-15 0,0 0 1 16,1 1 10-16,0-2-12 0,-1 1-10 15,-2-1-2-15,0 1 11 0,1 1-8 0,-1-1 0 16,-2 1 6-16,-1-1-9 0,0 0 18 15,-2 0-9-15,-1 0 9 0,-12 1 0 0,3 0-10 16,1 0 3-16,-2 0 10 0,-1 0-2 0,-7 0-20 16,9 0-9-16,-3 0 24 0,-6 0-3 0,7 0 2 15,-7 0-22-15,6 0 5 0,-6 0 6 16,7 0-3-16,-7 0 0 0,7 0-14 0,3 11 22 16,0 1-7-16,-5 1-11 0,0-2 0 15,-2 7 1-15,-1 1-12 0,4 0-8 16,-6 3 14-16,0 3-9 0,0-10 10 0,0 6 3 15,0 6 17-15,0 3-9 0,0 4-14 16,-13 39 19-16,5-30-16 0,2-2 17 0,-3 3-16 16,-1-2 5-16,1 3-9 0,0-1 11 0,-3 2 12 15,3-1-12-15,1 3-16 0,-2-2 24 16,0 2-24-16,1 0-11 0,2 0 22 0,2 2-1 16,-2-2-3-16,3 0 0 0,2 2 10 15,0-4-9-15,2 4 4 0,0-27-24 16,0 10 29-16,0 5-9 0,0 1 14 0,0 3-18 15,0-3 14-15,0-1-13 0,0-1-4 0,0 1-12 16,0-2 29-16,0-3-8 0,0 2-2 16,0-2 6-16,0 2-5 0,0-1-7 0,0 2 20 15,0 1-13-15,0-1-12 0,0 1 21 0,-2 35 0 16,2-35-7-16,-1-2-1 0,1-1-1 16,-2-2 7-16,1-1-4 0,0 3-14 15,1-2 16-15,-3-2 4 0,3-15-29 0,0 4 18 16,0 3 4-16,0 1-5 0,0 1-23 0,0-1 36 15,0-1-5-15,0 2-9 0,0-1 8 16,0-1-15-16,-13 23-3 0,13-22 8 16,-1-2 5-16,1-2-6 0,0-8 3 0,0 3 4 15,0 3-7-15,0 1 5 0,0 0-2 0,0-2 10 16,0-1 2-16,0-2-10 0,0-1 6 0,0 2 4 16,0 4-23-16,0 0 8 0,0-3-5 15,0 2 15-15,0 2-10 0,0-1-1 0,0-1 5 16,0 1 9-16,0 1-17 0,0 0 26 15,0 2-5-15,0-1 12 0,0 1-15 0,0 0-4 16,0 1 8-16,0 0 10 0,0-2-15 16,0-1 7-16,0 2 0 0,0 0-1 15,0-1-15-15,0 2 8 0,0-3 0 0,0 1-10 16,0-1 9-16,0-3 2 0,0 0 10 0,0-4-2 16,0-2 16-16,0-1-16 0,0-1 18 0,-16 14-21 15,9-9 16-15,-4-3-15 0,-2 0 5 16,-1-3-9-16,-4 0 12 0,-2 1-1 0,-3 0-20 15,0-4 25-15,-4 0-22 0,2 1 2 0,1-2 15 16,0 1-16-16,4-2-4 0,-2 1 11 16,-3-1-13-16,7 0 17 0,-1-1-14 0,-2 1 2 15,-1-2-2-15,2 0 8 0,10 0 5 0,-7 0 2 16,-3 0-10-16,0 0-3 0,-3 0 12 0,1 0-21 16,0 0 21-16,1 0 24 0,2 0-29 0,4 0 12 15,1 0 8-15,5 0-8 0,1-7-4 16,1 7-6-16,7 0 4 0,-9 0-1 0,9 0 4 15,-8 0 4-15,8 0-14 0,0 0 5 16,-7 0-32-16,7 0-34 0,0 0-72 0,0 0 11 16,-7 0-304-16,7 0 31 0,-9 0-52 0,9 0 26 15,-9 0 89-15,-5 4-22 0,1 5 9 0,0 4 37 16</inkml:trace>
  <inkml:trace contextRef="#ctx0" brushRef="#br0" timeOffset="85360.1361">5444 15330 340 0,'2'-1'197'0,"-1"-3"-14"0,2 2-54 16,2 0-11-16,9-5-19 0,-3 3 1 15,3-4-18-15,3 2-1 0,-4 0-12 0,6-4 5 16,3 3 2-16,-5 0-10 0,3-4 5 16,0 2-5-16,-4-3-5 0,3 4-4 0,2-3-9 15,0 3-7-15,0-2 8 0,-7-3-2 16,7 3-19-16,-4-3 5 0,1 4-3 0,-6-2-27 15,1 3-20-15,-3-1-40 0,0 1 6 0,-6 4-326 16,-4 4 22-16,0 0 6 0,0 0 5 16,-16-4-45-16</inkml:trace>
  <inkml:trace contextRef="#ctx0" brushRef="#br0" timeOffset="85691.2312">5446 15406 491 0,'16'-8'289'0,"2"-2"-72"0,1 1-23 0,1 0-22 16,4-2-47-16,-1 1 12 0,-5 2-19 0,5 0-22 15,-4 0-2-15,3 3-23 0,-1-1-10 16,0 1-6-16,-1 0 0 0,-1 1 11 0,-5 3-16 15,4-3 1-15,-7 2-18 0,2 0 2 16,-4-1 11-16,-1 1-18 0,1 0-4 0,-3 1 3 16,-3 1-9-16,2-2-5 0,1 1-10 0,1-2 6 15,-3 2 5-15,2-1-10 0,-2 1 6 16,1 1-13-16,-1-5 17 0,0 3 10 16,2 2-20-16,-2-3 20 0,-2 2-5 0,2 0-20 15,-1-2-48-15,1 1-64 0,-1 0 11 0,0-3-255 16,0 4 26-16,0-3-80 0,-1 3 54 15,-2-1 18-15,0 2-17 0</inkml:trace>
  <inkml:trace contextRef="#ctx0" brushRef="#br0" timeOffset="141681.0316">1397 14058 331 0,'0'0'160'16,"0"0"-6"-16,0 0-27 0,0 0 2 0,0 0-52 15,0 0 18-15,0 0-10 0,0 0-19 0,0 0-4 16,0 0-29-16,14 0 25 0,-14 0-2 16,0 0-25-16,0 0 27 0,0 0-30 0,0 0 18 15,0 0 14-15,0 0-41 0,0 0 9 16,0 0-37-16,0 0 25 0,0 0 9 0,0 0-7 15,0 0-5-15,0 0 11 0,0 0 8 0,0 0-20 16,0 0 5-16,0 0 21 0,0 0-43 16,13 0 26-16,-13 0 4 0,0 0-3 0,25-9 25 15,-19 7-30-15,9-1 25 0,-4-4-11 0,3 3-17 16,-7-1 28-16,6-1-22 0,2-1 5 16,-1 2-3-16,-4-1-29 0,3-1 38 0,-5 1-17 15,4-1 3-15,-1 1 7 0,-3 1 2 16,-1 1-18-16,0 1 2 0,0-1 4 0,-3 1 1 15,1 1-15-15,-1-1 10 0,-1 1-12 0,0-3 16 16,2 5-18-16,-2-1 6 0,1-2-6 0,-1 1 16 16,0 1-1-16,0 0 0 0,0 1-20 15,-1 0-6-15,-1 0 7 0,-1 0-3 16,0 0-49-16,-1 2 10 0,0 3 3 0,-3-4-182 16,0 3-125-16,-7 4 24 0,2-1 22 0,3-1 14 15,0 0-52-15</inkml:trace>
  <inkml:trace contextRef="#ctx0" brushRef="#br0" timeOffset="142018.0977">1514 14208 386 0,'-2'1'146'0,"2"1"-17"0,0-2-36 16,0 1 11-16,2 1-27 0,-1-1 18 0,1-1-16 16,1 0-6-16,0-1-17 0,4 1-17 15,-2-2 38-15,14-2-37 0,-3-2 22 0,3 0 0 16,-3 3-20-16,2-3-7 0,-3-2 12 16,1 3 4-16,-5 2-16 0,-3-2 1 0,0 3-30 15,-2-2 18-15,-1 2-7 0,1-1 13 0,-1 1 22 16,-3 1-19-16,4 1-2 0,-3-1 10 0,-2 0 7 15,3 0-14-15,-1 1 4 0,-1-2-19 0,0 2 16 16,0 0-32-16,0-1 11 0,-2 1 3 16,2-1-3-16,0 0-9 0,-1 1-26 15,0-1-33-15,-1 1 4 0,0 0-146 16,0 0 17-16,0 0-212 0,0 0 24 0,0 0 50 16,0 0 10-16</inkml:trace>
  <inkml:trace contextRef="#ctx0" brushRef="#br0" timeOffset="142563.2476">2681 14272 357 0,'-1'-1'157'15,"1"1"49"-15,0-2-52 0,0 4-18 0,1-2-14 16,0 0-28-16,-1 0-1 0,2-1-5 0,-2 0-55 16,2 0 25-16,1-1-5 0,1 2 5 15,2-2-11-15,0 0 2 0,8-5 1 0,4 2 7 16,-2-4 7-16,3 3-23 0,1 1 12 0,-1-4 11 15,1 2-7-15,-4-1 7 0,1 0-8 16,-4 1 8-16,-3 2 1 0,-1 1-23 16,-1 1 6-16,0-1 10 0,-4 1-23 0,1 2 19 15,-1-4-27-15,0 4-4 0,-1 0 20 0,1-1-31 16,-1-1 4-16,2 3-7 0,-4-1-18 0,1 0-41 16,0-1-15-16,1 1 6 0,-2 0-93 15,-1 0-136-15,-1 2-87 0,-2-1 19 0,0 0 23 16,-4 4 11-16,-4 5 1 0</inkml:trace>
  <inkml:trace contextRef="#ctx0" brushRef="#br0" timeOffset="142952.7291">2901 14414 212 0,'8'-3'136'0,"1"-1"-23"0,-4 0-17 0,-2 1 0 15,2 2-13-15,-3-1 63 0,1-2-17 0,-1 4-26 16,2-2-37-16,-2 1 28 0,0 0-2 0,0 1-12 16,0-3-18-16,-1 1 2 0,1 2 1 15,0 0-20-15,-2 0-3 0,1-1 4 0,0 1-15 16,0 0-9-16,-1 0-34 0,2 0 0 0,0-4-183 15,-2 3 15-15,2 0-188 0,-1 1-16 0,0-2 43 16</inkml:trace>
  <inkml:trace contextRef="#ctx0" brushRef="#br0" timeOffset="143780.0057">4341 14387 237 0,'0'-15'224'0,"13"15"-45"0,-13 0-26 16,28-29 16-16,-18 19-28 0,-3 1-8 15,1 3-28-15,1-3-5 0,1 1 1 16,2-2-11-16,1-2-3 0,-1 2-10 0,3-4-13 15,0 2-7-15,3-1 3 0,2 2 8 0,-4 0-21 16,0-1-4-16,-1 3-4 0,-2-1-1 0,-2 2-27 16,2-2 19-16,-2 3-13 0,-1 0 5 15,-5 2-19-15,0 1-7 0,-1 2-10 0,-1-2-49 16,0 3 7-16,0-1-115 0,-3 2-166 0,0 0-25 16,-3 0 33-16,0 0 10 0,-3 3-23 15</inkml:trace>
  <inkml:trace contextRef="#ctx0" brushRef="#br0" timeOffset="144180.2279">4454 14500 377 0,'2'-1'197'0,"1"-1"-23"0,1-1-58 0,11-4 15 15,0-1-20-15,0-3-18 0,2 1-6 0,3-2-6 16,-1 0-8-16,1-1 1 0,1 0-24 0,-1-2 28 16,1 2-12-16,3 1 8 0,-4 4-1 0,2-5-3 15,-2 3 1-15,-1 0-9 0,0 1-1 16,-3-1-5-16,-2 3 3 0,0-1 1 0,-6 5 6 15,-2 0 4-15,0 0-19 0,-1 1 12 16,-2-1-25-16,-2 3-8 0,2-2 11 0,-1 2 7 16,0-1-31-16,1-1 27 0,-1 2 0 15,1-2-27-15,0 2 5 0,-3 0-10 0,2 0 6 16,-1-1-14-16,0-1 20 0,0 2-15 0,0 0-16 16,-1 0-44-16,0-1-30 0,0-1-18 0,0 2 7 15,0 0-172-15,-2 0-129 0,0 0 24 16,0-1 25-16,-1 2-6 0,-1-1 12 0</inkml:trace>
  <inkml:trace contextRef="#ctx0" brushRef="#br0" timeOffset="156273.8721">7673 10982 269 0,'14'-13'170'0,"-14"13"-36"0,0 0-27 15,0 0 14-15,13 0-28 0,6-16 15 16,-15 14-27-16,0 2-7 0,-1-2-15 0,0 2 15 16,1-2-12-16,-2 1 22 0,1-1-15 15,3 2-5-15,-5-1-4 0,3-1-4 0,0 1-23 16,-1 0 25-16,-1-1-5 0,1 2 11 0,0-2-9 15,0 1-8-15,0-1-8 0,0 2-5 16,-1-1 3-16,0 0 5 0,-1 0-7 0,0 0 1 16,1 1-9-16,-2-2 1 0,1 2 8 15,0 0-6-15,-2 0-13 0,0 0-3 0,1-1 14 16,-3 1-4-16,0-1-3 0,1 1-7 0,-3 0-9 16,1 1 11-16,-2 0-2 0,1-1-13 0,-2 0 1 15,-1 0 14-15,1 2-20 0,-1-2 18 16,-7 0-6-16,-16 8-21 0,11-7 8 0,2 1 10 15,0 2 9-15,-1-2-7 0,0-1 3 0,3 2-6 16,1-2 2-16,1 0-2 0,4-1-6 16,1 2-5-16,0-1 9 0,0 0 2 0,-8 1 2 15,-1 0-3-15,4 0-22 0,2-1 24 0,1 1-11 16,-5 0 13-16,1 0-24 0,3 0 21 16,2-1-1-16,-9 2 0 0,4 1 1 0,1-2-11 15,3 0 17-15,-2-2-4 0,-3 4 8 16,-2-1-24-16,7-3 3 0,-1 1-2 0,5 2 9 15,0-2 4-15,2-1 4 0,-1 2-19 16,1-1 9-16,-1 1-4 0,2-2 3 0,-1 0-2 16,1 2 19-16,1-2 6 0,-1 2-16 0,2-2 12 15,-2 0-12-15,2 2 10 0,-2-1-2 0,4-1 14 16,-2 0-20-16,0 0 21 0,2 0-2 16,0 0 9-16,0 0-3 0,0 0-17 15,0 0 20-15,0 0-3 0,0 0-15 0,0 0 14 16,0 0-8-16,0 0 6 0,0 0-15 0,-7 0-7 15,7 0-1-15,0 0-1 0,0 0 6 0,0 0 15 16,0 0-8-16,-6 0-18 0,6 0 22 16,0 0-23-16,0 0-2 0,-15 12 3 0,11-10 14 15,1 2 3-15,-1 0-10 0,1 0-4 16,-7 7 2-16,3 2 2 0,-1-1-9 16,3-4-4-16,-2 5-3 0,2-2 5 0,-1 1 6 15,2-2-6-15,-1-1 7 0,3-3 5 0,-1 1-11 16,3 0 14-16,-4 10-21 0,-3-4 26 15,2 2-15-15,0 1 7 0,-1-3-7 0,3-1 2 16,-1-3 8-16,-3 7-1 0,-1 0-9 0,0-1 4 16,2 0 10-16,-6 2-10 0,4-3-2 0,0 4 3 15,-3 0 6-15,2 0-16 0,-1-4-1 16,0 4 8-16,1 0-5 0,3 1 12 0,0 0-16 16,-2-1 12-16,2 1-12 0,0-2 12 0,-1 1-6 15,3-1-17-15,-3 0 3 0,1-1 7 0,0 2 8 16,0 1-10-16,0-3 8 0,2-1 2 15,-4 1 6-15,3-2-7 0,-2 3-2 0,1-2 15 16,0-1-14-16,-2 1-7 0,0-1 9 0,0 0-6 16,0 0 17-16,-2 1-7 0,3-1-5 15,-1 1 11-15,-1 1-1 0,-1-1-5 0,2 2-6 16,0-2 10-16,0 2-20 0,0-2 6 16,0 1 7-16,0 1-12 0,-2 0 25 0,3 0-8 15,-1-1-4-15,2 1-7 0,-3 0 14 16,2-2-15-16,-1 0 4 0,1 1 8 0,-3-3 8 15,4 2-28-15,2 1 5 0,0-2 3 0,-2 0-7 16,1 2 22-16,0-2-9 0,-3-2 14 16,4 1-10-16,3-5 1 0,-4 7-7 0,-3-2 17 15,5-2-20-15,0 0 0 0,-2 3 5 16,0 0-5-16,2-2-2 0,-4 1 4 0,3 1 14 16,2-4-16-16,0 0 3 0,-5 6 19 15,3 1-9-15,2-3-14 0,0 2 5 0,0 1-4 0,-1-1 7 16,1 1-8-16,0-4 5 0,-1-2 11 15,1 5-12-15,0-6-7 0,1 3 23 0,-3-3 3 16,3-2-10-16,1 1-16 0,-1-1 6 16,1-1-5-16,-1-2 15 0,0 2-12 0,0 0 22 15,1 0-17-15,0-1 6 0,0 2-22 0,-2 14 14 16,-2-8 20-16,1 3-15 0,2-4-12 16,0-1 8-16,-2 5 12 0,0-5 1 0,2 0-16 15,1-2-6-15,-1-1 6 0,-1 0 2 16,-2 7-12-16,2 0 8 0,-1-4-1 0,3-2 20 15,-1 0-11-15,1-2-3 0,0-8 7 0,0 7-9 16,0-7-4-16,0 9 3 0,0-2 1 0,0-1 2 16,0 0 4-16,0-6 7 0,0 9-15 15,0-1 4-15,0-1 6 0,0-2-6 0,0-5-5 16,0 9 4-16,0-2 11 0,0-1-13 0,0 1-1 16,0-7 17-16,0 10 2 0,0-4-15 15,0 1-8-15,6-7-1 0,-6 9 24 0,0-2-8 16,9 6-11-16,-7-7 11 0,0-1 3 15,-1 0-22-15,0 1 0 0,0 0 11 0,-1-1-7 16,0 2 3-16,3-1 6 0,-1-1 2 0,-2 2-4 16,1-1 10-16,-1 1-15 0,0-2 11 15,0-5 13-15,0 7-17 0,0-1 18 16,0 0-17-16,0-6 12 0,0 9-13 0,0-1-7 0,0 0 7 16,0 0 1-16,0 0 10 0,0 4-2 15,0 4-10-15,0-2 5 0,0 2 5 0,0-1-16 16,0 1 7-16,0-2-2 0,0-3 16 15,0 1-10-15,0 2 12 0,0 0-23 0,0 4 4 16,0-1 22-16,0-1-22 0,0-2-13 0,0-1 19 16,0 2-3-16,0-1 4 0,7 19-12 15,-5-16 6-15,-2-9-10 0,0 3 7 0,0 4 12 16,0 2 7-16,0 1-18 0,0 2 0 0,0-1 16 16,0 3-9-16,0-3 15 0,0 1-20 15,0 0-13-15,0 1 26 0,0-1 6 0,0 2-14 16,0 0-5-16,0 1 1 0,0-1-3 0,0 1 1 15,0-2 4-15,-4 22 6 0,4-24-5 0,-5 5 9 16,5-5-13-16,-1 0-1 0,0-1 20 16,1-4-15-16,-1 4 17 0,1-9-18 0,0 0 12 15,0 3-14-15,0-1 7 0,0-2-3 16,0 0 3-16,0 0 1 0,0 0 1 0,0-2-7 16,0 1 6-16,0 6-14 0,0 2-7 0,0 0 13 15,0-2 7-15,0 0-5 0,0-4 5 16,0-1-12-16,0-1-1 0,0 1 1 0,0-2 15 15,0-1-1-15,0 1 1 0,0 1-4 16,0-2 5-16,0 1-5 0,0-1 0 0,0 0-5 16,0 0 4-16,0 1-8 0,0-7 17 0,0 8-8 15,0-2-17-15,0-6 10 0,0 8 9 16,0-2-4-16,0-6 9 0,0 9-17 0,0-4 2 16,0-5 32-16,0 8-17 0,3 4 5 0,0-10-9 15,2 3 9-15,1-4-13 0,13 3 18 16,2-3-25-16,1-1 29 0,-9 0-22 0,6 0 2 15,3 0 1-15,3 0 22 0,2 0-36 16,1 0 18-16,-2 0-7 0,-2 0 13 0,1 0-20 16,-1 0 17-16,-2 0-14 0,-1 0 0 0,0 0 20 15,0 0-17-15,-1 0-14 0,-3 0 9 16,-2 0-8-16,2 0 11 0,-2 0-2 0,-2 0 15 16,-1 0-4-16,-1 0-8 0,-2 0 5 0,-1 0-1 15,-1 0-12-15,6-1 7 0,-9 2-7 16,2-1 15-16,-6 0-14 0,0 0-5 0,0 0 34 15,7 0-25-15,-7 0 4 0,8 0-2 0,-8 0 3 16,0 0-16-16,0 0-5 0,9 1-26 16,-11-1-37-16,0-1-68 0,-1-2 13 0,1 0-298 15,0-2-3-15,-6-14 27 0,8-4 47 0,0 10 11 16,12-28 28-16,-3 8 13 0,4-7 3 0</inkml:trace>
  <inkml:trace contextRef="#ctx0" brushRef="#br0" timeOffset="157206.6235">7616 11354 445 0,'0'0'198'15,"0"0"-9"-15,0 0-19 0,0 0-26 16,0 0-7-16,0 0-14 0,0 0-14 0,0 0-22 16,0 0-8-16,0 0-30 0,0 0 17 0,0 0-15 15,0 0 8-15,0 0-5 0,0 0 1 16,0 0-12-16,-6 3 24 0,6 4-34 0,3 10 15 16,-3-11 0-16,0 4-10 0,0 5-7 0,0-1 10 15,0 4-17-15,0 2 24 0,0-1-9 16,0-1-8-16,0 0 0 0,0 0 10 0,0-4-15 15,0 1 11-15,0-5-20 0,0 1 20 16,0-2-12-16,0-2-1 0,0 1 0 0,0-1 10 16,-7-7-17-16,7 7-11 0,0 1 2 15,0-8 20-15,0 6-13 0,-8 6-4 0,7-7 4 16,1-2 7-16,0 2-5 0,-2-2-12 16,1-1 2-16,0 1-6 0,-3 1 13 0,2 0-50 15,-9 5-75-15,-2-1 11 0,-6 3-298 0,2-3 16 16,-3 2 26-16,-4 3 24 0,1 1 3 15,3 1 23-15,2 1 0 0</inkml:trace>
  <inkml:trace contextRef="#ctx0" brushRef="#br0" timeOffset="157822.9216">7474 12460 241 0,'10'-10'269'0,"-3"1"-47"0,-1 2-6 16,0 1-18-16,-3 0-7 0,1 0-36 0,-2 2 6 15,1 0-6-15,-1 1-27 0,0-1-17 16,-1 0-8-16,0 1 1 0,-1 0-27 0,0 3 8 16,0 0-11-16,0 0-17 0,0 0 0 15,-11-9 0-15,5 9-1 0,2 0-18 0,-4 1 2 16,2 0 3-16,-10 4-28 0,-2 0 5 0,1 3-4 16,2 0 2-16,0 2 1 0,0 1-15 15,0-1 20-15,1 5-2 0,2-3-11 0,0 3-11 16,0 1 8-16,2-1-2 0,-1 2 0 0,3-2 15 15,1 3 0-15,1-4-14 0,4-2 18 16,1 0-19-16,1-12-4 0,0 9-11 0,0 2 15 16,0 1-10-16,16 15 25 0,-11-17-11 0,7 1-5 15,3-3 6-15,-1-1-5 0,-1-4-10 16,-2 0 10-16,0-3-1 0,0 0 12 0,-11 0 10 16,13 0 14-16,4 0-19 0,14-13 36 0,-15 6-16 15,-1-4-9-15,-1 1 5 0,0-3-15 16,0-2 12-16,-1 0 20 0,-2-1-41 0,-3-1 3 15,1-3 7-15,1 3 4 0,-4-1-8 0,-2 2 7 16,-2-2-15-16,-2 10-3 0,0-3 15 16,0-2 16-16,0 0-21 0,-15-14-6 0,8 18 26 15,-1 1-45-15,2 3 30 0,-2 2-14 0,-9-1-20 16,4 2 12-16,7 2-4 0,-7 0-17 0,-1 0-15 16,-17 15-49-16,12-6-52 0,4 0-59 15,-6 4 17-15,4 1-270 0,3 0 14 0,0 1 33 16,2 3 26-16,2-1 26 0,0 4 38 0,2 0 12 15</inkml:trace>
  <inkml:trace contextRef="#ctx0" brushRef="#br0" timeOffset="158389.2222">7541 13305 560 0,'2'-2'288'0,"1"-1"-25"0,-1 0-37 15,0 1-24-15,0-2-33 0,-1 3-1 0,0-2-26 16,-1 2-2-16,1-2-19 0,-1 2-20 15,-2 0 7-15,-2 2-32 0,-1 0-14 0,2 2 4 16,-3 0-23-16,-7 5 4 0,0 1-6 0,-1 1 15 16,1 3-11-16,-4-3-6 0,2 3-4 0,0 1 4 15,0 2-6-15,-3 2-19 0,4-2-3 16,-3 2 4-16,4 1 3 0,1 0-5 0,-2 2-3 16,2-2 5-16,1 0-17 0,2 2 1 15,-2-4 3-15,2 1 12 0,2-1-21 0,5 1 27 16,0-6-4-16,2-12-13 0,0 11-2 15,0-2 14-15,0-1-26 0,19 9 18 16,-11-10 8-16,2-4-15 0,0-2-11 0,8 0 19 0,-9-1-8 16,4 0 14-16,0 0 3 0,21-14 6 15,-20 5 1-15,0-4 5 0,4 1 13 0,0-4 5 16,-1-2 12-16,-1 2 12 0,-5-3 8 0,2 3-11 16,-1-2-12-16,-4 3-6 0,-2-2 21 15,-1 2-8-15,-3-1-6 0,-2 10-6 0,0-5-4 16,-15-13 2-16,2 13-7 0,-4-2-31 0,-2 4 0 15,-3-3 4-15,0 0-3 0,-5 3 13 0,3-1-6 16,-1 0-51-16,1 0-50 0,-2-1-59 16,3-3-56-16,4 1 17 0,2-6 18 0,4-2-335 15,4-5 34-15,7-5 51 0,-1-3 27 16,3 13 25-16,0-8 21 0,20-46-2 0,-11 31 4 0</inkml:trace>
  <inkml:trace contextRef="#ctx0" brushRef="#br0" timeOffset="160038.1814">8038 10815 217 0,'1'0'205'16,"-1"0"-22"-16,0 0-40 0,0 0-4 16,0 0-15-16,0 0-35 0,0 0 9 0,23 1-15 15,-15-2-3-15,11 1-19 0,-10 0-19 0,6 0 20 16,3 0 2-16,1 0-22 0,-1 0-24 0,0 0 32 16,-3 0-20-16,-1 0 5 0,1 0-12 15,0 0-2-15,2 0 4 0,1 0-6 0,-2 0 10 16,-1 0 2-16,-1 0-27 0,-2 0 14 0,-1 0-2 15,-2 0-9-15,1 0 7 0,-1 0 6 16,-1 0-5-16,-1 0 1 0,1 0 5 0,-1 0-7 16,-1 0-17-16,-6 0 18 0,9 0-1 15,-2 0 0-15,-7 0 11 0,7 0-13 0,-7 0-8 0,7 0 16 16,-7 0 0-16,16 5-11 0,-14-1 7 16,1 2 3-16,3 6-6 0,-1-1-3 0,-1-2-2 15,-4 3 19-15,4 4-18 0,0-1 8 0,-1 1-4 16,0 2 10-16,0-3-5 0,1 2-5 15,-1 2 0-15,-3 2 10 0,2-1-1 0,-2 2 4 16,0-3-4-16,0 3 15 0,1 2-29 16,-1-12 18-16,0 7 3 0,0 4-13 0,0 3 8 15,0 1 2-15,-10 26 12 0,9-22-29 0,-2-1 23 16,2 2-22-16,-1 0 11 0,-2-1-11 0,3 2-3 16,1-17 10-16,0 7 1 0,0 5-15 15,0 2 7-15,-10 34 8 0,8-33-2 0,-1-1 5 16,0 0-7-16,3 2 5 0,-7-2-15 15,0 1 0-15,5-2 9 0,-1 2-11 0,3 5 4 16,-3-7-1-16,0 2 1 0,0 2-5 16,0-1 14-16,0-1-2 0,0 1-8 0,1 1 13 15,2 2-10-15,-5-2 4 0,3 1 2 16,2-1-5-16,-5 0-4 0,3 1-2 0,1-3 6 16,0 2-11-16,-1-3 16 0,1 3 1 0,-2-5-21 15,3 5 2-15,-4-5 8 0,0 2-14 16,2-1 2-16,1-3 8 0,1-14 13 0,0 6 0 15,0 2-11-15,0 0-4 0,0 2 7 16,0 0 6-16,0-2-18 0,0 1 8 0,0 0 19 16,0-1-12-16,0 0-5 0,0-2-3 0,11 24 0 15,-10-22 1-15,-1-9 5 0,0 4-9 16,0 4 14-16,0 1-20 0,0 1 11 0,0 0-3 16,0 2 5-16,0-1-6 0,0-1 4 0,0 0-11 15,0-2 14-15,0 1-5 0,0 1 9 16,4 18 6-16,0-21-13 0,-2 1 14 0,3 0-15 15,2-1-5-15,-3-1 3 0,3-2-1 16,-1 2-1-16,-2-2 10 0,-1 1 4 0,2-1-14 16,-3-2 9-16,1 3 5 0,-1-4-14 15,-2-2-5-15,0 2 12 0,6 4 2 0,-3-5-10 16,1 4 11-16,-4-2-1 0,5 4-15 16,-3-1 8-16,3 1 12 0,0 0-10 0,-3-2 9 15,2 1-11-15,-4-1 8 0,3 0-16 0,-3-3 1 16,4 0 5-16,0 1 1 0,-1 0-5 15,2-2-6-15,-2-3 15 0,-2 1-13 0,4 4 20 16,-4-1-18-16,2-3 14 0,4 7-11 16,-4-6 14-16,-1-1 2 0,0-1 11 0,1 1-27 15,-3-1 7-15,2-1-14 0,-1 0 8 0,1 0 2 16,-2 0 2-16,0 0 21 0,0 0-20 0,0 1-11 16,0-8 14-16,0 6 12 0,0 5-5 15,0 1 2-15,-13 13 15 0,9-15 15 0,0-2-32 16,1 1 2-16,-3 4-5 0,1 1-9 0,-5-3 17 15,1 1-5-15,-1 1 7 0,-1-3 0 0,-2 4 0 16,-3-3 7-16,2-1 7 0,-4 4-4 16,-2-3 9-16,-4 1 1 0,5 1-8 0,-1 0-18 15,-5-3 6-15,0-2-21 0,1 3 27 0,-3 0-13 16,0-4 18-16,1 0-10 0,1 3-4 16,-1-2 15-16,5-1 20 0,1-2-4 0,0-1-6 15,3 0-5-15,4-2-14 0,3 0-2 16,0-2 46-16,3 0-6 0,7 0-48 0,0 0 0 15,-8 0-1-15,0 0 24 0,8 0-38 0,-9 0 33 16,2 0-17-16,7 0 6 0,-16-10-13 16,3 5-1-16,2 0 1 0,-3-3-35 0,3-1-36 15,-5 0-65-15,-2-4-82 0,0 2 19 0,3-3-279 16,-4 0 24-16,6-5 33 0,-2-4 28 16,2 0 43-16,0-5 8 0,0-1 40 0,5-6 5 15</inkml:trace>
  <inkml:trace contextRef="#ctx0" brushRef="#br0" timeOffset="163702.6761">9327 11881 629 0,'0'0'184'0,"0"0"-40"0,0 0-11 0,0 0-1 16,0-13-4-16,0 13-19 0,0 0-10 0,0 0-23 16,0 0 8-16,0 0-4 0,0 0-21 15,0 0-1-15,0 0-35 0,0 0 25 0,0 0-11 16,0 0 5-16,0 0-4 0,0 0-6 15,0 0 2-15,0 0-11 0,28-25-6 0,-22 23 11 16,-1 1-4-16,2 0 3 0,14 1-23 0,-7-2 9 16,5-1-10-16,-5 2 15 0,-1-1-19 0,-2 0 11 15,-1 1-6-15,0 1 5 0,-2-2 2 16,-2 1 4-16,2 1-11 0,-3-1 1 0,2-1 6 16,0 2 0-16,0 0-3 0,1 0-16 15,-2-1-3-15,-6 1 15 0,0 0-23 0,9 0-23 16,-3 0-12-16,-6 0 5 0,8 0-151 0,-8 0-122 15,0 0-27-15,9 12 23 0,-11-11 13 16,0 2 25-16</inkml:trace>
  <inkml:trace contextRef="#ctx0" brushRef="#br0" timeOffset="164020.0232">9382 12044 431 0,'-2'2'220'0,"1"-2"-33"0,-1 1-20 16,2-1-25-16,3 0-3 0,-1-1-28 0,2 1-8 15,1-2-19-15,1 2-17 0,13-1 6 0,-11 1-6 16,17-6-26-16,-10 4 16 0,4 1-23 16,-3 1 22-16,3-1-24 0,0 1 15 0,2-1 2 15,-1 1-24-15,-1-1-12 0,-4 1 24 0,5-3-15 16,-14 3 2-16,3 0-15 0,1 0 12 15,-1 0 3-15,-1 0-13 0,0 0-21 16,0 0 12-16,-8 0 12 0,7 0 0 0,0 0-8 16,-7 0 10-16,0 0 2 0,6 0-24 0,-6 0-5 15,8-3-33-15,-8 3 6 0,-4 0-338 16,1-2 24-16,0 1-36 0,0 0 17 0,0-2 1 0</inkml:trace>
  <inkml:trace contextRef="#ctx0" brushRef="#br0" timeOffset="165403.0042">11040 10954 217 0,'-11'-3'232'15,"2"2"-71"-15,0 0-4 0,-8-3-27 0,1 3-54 16,-1-2 13-16,-2 1 10 0,6 2-28 16,-5-2 23-16,5-1-30 0,-8 0-26 0,3 0 22 15,-2 1 20-15,3 0-24 0,-1-1 2 16,-3 0-15-16,0-1 6 0,3 2-9 0,-3 1-20 16,-4-1 20-16,2 0-28 0,-1 2 13 15,-2-1 22-15,0 1-27 0,1-2 13 0,3 2 4 16,0-1 9-16,1 1-38 0,6 0 30 0,15 0 5 15,-12 0-18-15,2 0 1 0,2 0-3 16,1 0-11-16,7 0-2 0,-9 0-14 0,9 0 12 16,-7 0 7-16,7 0-19 0,-6 0 21 0,6 0-9 15,0 0-3-15,-13 13 6 0,11-10 3 16,2 0-10-16,-1 1 6 0,0 0 5 0,1 0-9 16,-1 1 2-16,1 1-4 0,-1 0 14 15,0 0-7-15,1 3 10 0,0 9 1 0,0-1 2 16,0-7-7-16,0 5 7 0,0 2-13 15,0 2 14-15,0 3-4 0,0 1 12 0,0 0 11 16,0 0-16-16,-9 27-7 0,5-25-12 0,0 1 17 16,-2-2-9-16,3 2 21 0,-1-2-21 15,0 4 6-15,-1 0-13 0,1 2 19 0,-1-1-17 16,-1-1-11-16,2 2 12 0,0-3 16 0,0 5-25 16,0-3 6-16,1 0 16 0,-1-3-14 15,-3 1 5-15,6 0-1 0,-1 1-14 0,0 0 15 16,0 1-6-16,-1-2 2 0,2 0 4 0,-1 1-15 15,-4-2-11-15,5-1 15 0,-1 2-6 0,-2 0 0 16,-2 1 4-16,2 0 5 0,0 0 6 16,1 0-11-16,-2-2 12 0,-1 0-20 0,1 5 11 15,-1-5-9-15,2 2 18 0,-1 0-16 0,1 0-4 16,-5-1 7-16,3 2-9 0,1-1 8 16,2 4-7-16,-1-4 6 0,-1 0 8 0,0 2 7 15,-1-1-23-15,2 4 8 0,0-6-3 16,0-2-6-16,2 2-3 0,-4-2 19 0,4 0-12 15,-1-3-4-15,0 3 8 0,1-1 11 0,-3-3-12 16,0 2 8-16,5-2-19 0,-2-3 20 16,1 3-11-16,-1-2 14 0,0 2-13 0,1-2 20 15,-3 2-23-15,0-3 17 0,3 3-21 16,-2-1 9-16,2 0 8 0,-2-1-17 0,1 1 30 16,2 1-25-16,0-1-1 0,-1 0 19 0,-2-1-21 15,2 0-3-15,-1 0 22 0,2 0-14 16,0-3-6-16,-2 1 8 0,0-5-4 0,2 1-7 15,0-3 19-15,0-1-6 0,0 0-6 0,0 2-2 16,0 1 3-16,0-2 3 0,0 1-3 0,0-3 4 16,0 1 18-16,0-1-10 0,0-2-9 15,0 1-7-15,0 0 0 0,0 0 6 0,0-1 22 16,0 1-30-16,0 0 14 0,0 4 10 16,0 2-26-16,0-2 10 0,0-1 16 0,0-1-10 15,0-2 17-15,0-1-25 0,0-6 7 0,0 9 10 16,0-1 1-16,0-8-1 0,0 7 2 0,14 5 10 15,-11-6-25-15,1-4 12 0,11 7 0 0,0-4-9 16,1 0 19-16,5 0-8 16,2-1 13-16,2-2-29 0,5 0 8 0,-16-2 14 0,9 0-28 15,3 0 19-15,2 0 0 0,2 0 0 16,-1 0-18-16,0 0 4 0,-2 0 2 0,-3 0-3 16,-1 0 16-16,-3 0 3 0,0 0-10 0,-3 0 6 15,-3 0 0-15,-2-5 10 0,-1 5-6 16,-3 0-1-16,0 0 12 0,-2 0 21 0,-6 0-5 15,9 0-32-15,-9-7-1 0,7 7 15 0,-7 0 10 16,7 0 0-16,-7 0-39 0,14-12-8 0,-11 10-7 16,-1-1-33-16,-2 0-61 0,-2-1-58 15,-2 0 16-15,-9-5-313 0,2-3 38 0,-4-1 40 16,5-3 25-16,1-1 16 0,-1-2 42 16,3-3 19-16,2-3 12 0</inkml:trace>
  <inkml:trace contextRef="#ctx0" brushRef="#br0" timeOffset="166201.7846">11267 11385 320 0,'2'-5'254'0,"0"1"-62"0,-2-1-2 16,0 2-27-16,2-1-17 0,-1 0-24 0,0 0 10 15,0 1-20-15,-1 1-14 0,1-2 13 0,-1 1-24 16,1 2-36-16,-2-1 10 0,1 0-14 0,1 2-1 15,-2-2 1-15,1 4 6 0,-1-2 8 16,0 1-23-16,-1 2 7 0,0 0-11 0,0 2 4 16,-1 0 6-16,-5 10-22 0,2 0 15 15,-1 0-15-15,0 3 13 0,1 0-5 0,2 0 11 16,-4 2 4-16,5 1-31 0,-1-2 11 0,0 3-5 16,1-1 12-16,0 2-15 0,1-1-8 15,0 0 6-15,1 1 3 0,-5-1-8 0,6 2 5 16,-2-2-1-16,-2-1-1 0,2 0-13 15,-1-1 24-15,1-4-21 0,2 2 14 0,-3-2 2 16,0 0 2-16,2-5-5 0,-1-1 3 0,0-3-11 16,1-1 9-16,0 0-4 0,-2-1 6 0,2 0 2 15,0-2-5-15,1-3 9 0,0 0-12 16,0 0 5-16,0 6-9 0,0-6-6 0,0 0 6 16,0 7-2-16,0-7-5 0,0 0 16 15,0 0-25-15,0 0-31 0,0 0-66 0,-6 11 10 16,3-12-321-16,0 1-3 0,2 0 23 0,-1 1 41 15,-2 0 18-15,0 1 33 0,-2 2 8 16</inkml:trace>
  <inkml:trace contextRef="#ctx0" brushRef="#br0" timeOffset="166818.282">11046 12550 215 0,'0'-3'294'0,"1"0"-64"0,0 0-7 16,-1 1-33-16,1-1-9 0,0 0-16 0,-1 2-3 15,0-2-10-15,1 1-31 0,-2 0-15 0,2-1 0 16,-2 2-14-16,-4-1-5 0,-2 2-13 16,2 0 6-16,0 0-11 0,-1 1-23 15,-9 4 4-15,8-5 3 0,-17 6-26 0,13-3 23 16,-3 2-22-16,4-1 2 0,0 1 8 0,1-1-9 16,-4 2-22-16,4 1 14 0,3-3-10 15,0 2-9-15,0 0 8 0,1-3-5 0,2 2 10 16,-1 0 5-16,2 0-12 0,1 0 8 0,1 2-7 15,0-7 3-15,0 7-2 0,0 3 6 0,17 15-15 16,-6-12 7-16,1 4-5 0,1-4-3 16,-1-2 11-16,2 0-23 0,1 1 11 0,-4-2-2 15,0 2 11-15,-2 0 9 0,3-1-9 16,0-2-14-16,-3 2 3 0,-4-2 17 0,-3-1-21 16,-1 0 15-16,0-2-7 0,-1-6 15 0,0 0-18 15,-12 24-1-15,2-13 9 0,-3 0 5 0,-3-5 3 16,-1 3 1-16,0-1-7 0,-4-1 4 0,3-1 17 15,2 0 4-15,-5-2-15 0,3 0 20 16,-2 1-28-16,3 0-6 0,3-4-2 16,1 0 11-16,1 0-10 0,4-1-11 0,0 0 29 15,1 0 2-15,7 0-5 0,0 0-7 0,-6 0-6 16,6 0-3-16,-8 0-3 0,8 0 0 16,-6 0-49-16,-5-10-39 0,7 6-69 0,2-1 14 15,0-1-277-15,0 1 4 0,2-3 53 0,0 0 22 16,0-9 26-16,0-2 8 0,16-23 40 15</inkml:trace>
  <inkml:trace contextRef="#ctx0" brushRef="#br0" timeOffset="167084.895">11026 12433 620 0,'4'-3'242'0,"8"-8"-27"0,0 3-22 15,1 0-32-15,4-1 5 0,-2 2-28 0,1 2-16 16,3 0-17-16,-1 0-11 0,-1 1-9 16,-4 2-27-16,6 0 12 0,-5 0-17 0,-2 0-7 15,-1 1-4-15,-1 0-8 0,0 1-18 16,-2 0-43-16,-1 0-29 0,0-2 5 0,-1 1-301 15,0-1-16-15,7-4 27 0,-3 2 19 0,1-6 14 16,-1-1 21-16</inkml:trace>
  <inkml:trace contextRef="#ctx0" brushRef="#br0" timeOffset="168566.8787">11451 10999 386 0,'0'0'181'15,"2"0"-10"-15,-1 0-47 0,2 0-6 0,1 0-17 16,3 0-16-16,3 0-9 0,-4 0 19 0,6 0-21 16,5 0-15-16,2 0 1 0,1 0 3 15,-2 0-18-15,-2 0 16 0,-1 0-14 0,-4 0 8 16,-1 0 2-16,1 0-11 0,-3 0 5 16,0 0-3-16,1 0 5 0,-3 0-40 0,3 0 18 15,-4 0-2-15,-5 0-17 0,8 0 25 0,2 0-12 16,-4 0 15-16,-6 0-14 0,9 0-8 0,-1 0 16 15,-2 0-11-15,-6 0-19 0,9 0 13 16,-3 0-2-16,7 12 3 0,-8-9-19 16,0-2 9-16,-2 4 6 0,0-1 12 0,6 8-21 15,-1-1 20-15,-4-1-22 0,-3 1 37 16,0-3-14-16,0 3-1 0,-1-2-3 0,0 1-2 16,0 4 1-16,0 5 0 0,-14 21 15 15,11-16-18-15,1-1-3 0,-2 2 1 0,-3-1-2 16,2-1 0-16,-3 5 2 0,-3-1 13 0,5 1-5 15,-2-3-13-15,0 0 4 0,0 2-8 16,-1 2 5-16,0-2 4 0,-1-1 3 0,2 1 1 16,1 2 3-16,1-2 8 0,-4 0-14 0,2-1 9 15,-1 1-17-15,1-2 6 0,0 5-6 0,0-4 0 16,0 1 12-16,1-1-6 0,2 3 8 16,-1-2-8-16,1 2-5 0,1 2-10 0,0 0 1 15,2-1-1-15,-5 0 20 0,5 1-7 16,-1-3 3-16,-1 2-14 0,4-1 0 0,-1 0-9 15,-2-1 6-15,1-3-7 0,0 2 20 0,-1-1-14 16,1 1-2-16,0-1-2 0,1-1 10 16,-2 0-10-16,3-2-5 0,-2 0 6 0,-3-3 24 15,2 4-18-15,3 0-11 0,-4-2 27 0,1-2-15 16,-1-2-2-16,0 4 1 16,1 0-7-16,-4-1 4 0,4-2 7 0,-3 1-5 15,1 3-11-15,1-3 6 0,-1 0-6 0,3 0 14 16,-3-3 16-16,1 2-6 0,-1 2-7 0,0 0 0 15,5 2-12-15,-1-2 1 0,-1 0 12 0,-1 3-5 16,3-13-8-16,0 6 5 0,0 2 22 0,0 2-22 16,0-1-5-16,0 3 17 0,11 18 3 15,-9-18-2-15,1-1-21 0,-1-1 5 0,2-3-2 16,1 0 0-16,-1 0-1 0,-1 1 6 16,2 3-6-16,-1-5 3 0,2 3-3 0,-1-4 20 15,2 1-26-15,-4 2 18 0,6-3 15 0,-1 0-16 16,2-1 9-16,-5-1-14 0,0-1-7 0,0-2 3 15,3 5 0-15,0-6 12 0,0 3-16 16,-5-1 14-16,2 2 6 0,-1-4-5 16,-2-3-13-16,3 1 1 0,-4-1 0 0,0 0 0 15,1-2-1-15,-1 1 5 0,1 0 5 0,4 6 7 16,-5-2-15-16,-1-10 4 0,0 8 7 16,0-2-6-16,0 2 6 0,0-8 4 15,0 7 11-15,0-7 14 0,0 7-10 0,0-7-14 16,-10 15 3-16,6-12 29 0,1 0 2 0,-4 0-39 15,-7 5 7-15,-3-4-13 0,2 0 15 16,-8-1-1-16,2-1 3 0,-3 5 2 0,0-2-15 16,-2-4-1-16,-2 0 17 0,1 0-3 15,2 3 10-15,14-4-25 0,-6 0 9 0,-1 0 20 16,3 0-15-16,0 0 1 0,2 0 1 0,4 0-10 16,0 0-4-16,2 0 2 0,7 0 41 15,-10 0-21-15,2 0 5 0,8 0-7 0,-8 0-11 16,8 0 0-16,-7 0-6 0,7 0 15 0,-8 0-8 15,8 0 7-15,-6 0 6 0,6 0-9 16,0 0-18-16,-7 0 0 0,7 0 7 0,0 0 10 16,0 0-37-16,-6 0 32 0,6 0 9 15,0 0-11-15,0 0-29 0,0 0 34 0,0 0-4 16,0 0-25-16,0 0-32 0,-8 0-83 0,8 0 12 16,0 0-361-16,-7 0 9 0,7 0 53 15,-9-6 23-15,-7-15 17 0,12 12 40 16,4-5 28-16,0 14 8 0,0-10 8 0</inkml:trace>
  <inkml:trace contextRef="#ctx0" brushRef="#br0" timeOffset="176216.9267">1273 15310 339 0,'0'-12'214'15,"0"12"-24"-15,0 0-28 0,0 0-14 0,0 0-13 16,0 0-11-16,14-13-19 0,-14 13-7 0,0 0-31 15,14-17 8-15,-14 15-22 0,0 1 7 0,0 1-23 16,-2-2 9-16,4 1 3 0,-2 1 7 16,0 0-10-16,0 0-20 0,0 1 7 15,-2 1-1-15,4-1-4 0,-4 1 1 0,2 3-4 16,2-1-3-16,-4 2-14 0,2-2-2 0,0 2 11 16,-1 12 2-16,1-11-2 0,0 7-19 15,0 2 10-15,0 1 15 0,0 1-3 0,0 1-20 16,0 2 21-16,0-1-3 0,0-1 5 15,0 2-4-15,-8 17-3 0,6-21 5 0,2-9-19 16,0 0 21-16,0 2-13 0,0-1 2 0,0-1 6 16,0-1 7-16,0 1-19 0,0-8 3 15,0 8 11-15,0-2-12 0,0 0 6 0,0-6 4 16,0 7 11-16,0-7-17 0,0 8 6 16,0-8-3-16,0 6-1 0,0-6-13 0,0 6 23 15,0-6-19-15,0 7 11 0,0-7 6 16,0 8-16-16,-3 6-26 0,-8-2-40 0,-9 5-39 15,0 5 8-15,-3-5-291 0,5-1 25 16,0 0-27-16,3 2 27 0,3-2 11 0,1 1-3 16</inkml:trace>
  <inkml:trace contextRef="#ctx0" brushRef="#br0" timeOffset="176796.7947">1184 16227 262 0,'3'-3'264'0,"-3"2"-14"16,0-3-45-16,0 2-33 0,0-1-18 16,-3-3-5-16,3-1-31 0,-5 2-4 0,6-1-14 15,-3 3-2-15,-1-3-12 0,-1 6-31 0,0 0 14 16,-1-1-16-16,-1 2 0 0,-4 5-21 16,3-5 3-16,-3 4-15 0,0 3 14 0,1-3-4 15,2 1 1-15,-4 2-3 0,2-1-10 0,1-1 6 16,1 2-4-16,4 2 13 0,-4 0-29 15,1 2 4-15,4 0-3 0,2 1-3 16,0-6 6-16,0 5 16 0,0 2-13 0,0 4-2 16,10 19 2-16,-4-19-1 0,-2 1-5 15,9 4 15-15,-1 0-11 0,-4-5-22 0,1 0 19 16,0 0-21-16,-3-4 16 0,4 1 1 16,-5-4 5-16,-1 3 6 0,-2-5-11 0,2 1-1 15,1-1 12-15,-4-3-7 0,-1-6-2 16,0 8 5-16,-12 9 12 0,5-9-4 0,-1 0 1 15,-8 1 4-15,0-3-17 0,0 1 6 16,3 0 7-16,-1 0-13 0,1 1 3 16,-1-5-13-16,3-2 22 0,0 0 0 0,1 0-10 15,2 1 21-15,-1-1-15 0,0 0-9 0,-2-1-4 16,11 0 1-16,-11 0-32 0,-1 0-28 16,-3-9 5-16,6 0-203 0,-3 0-129 0,8-7 7 15,4 0 26-15,-2-2 22 0,2 7 41 0,0-3 9 16</inkml:trace>
  <inkml:trace contextRef="#ctx0" brushRef="#br0" timeOffset="177037.615">1211 16144 229 0,'6'-2'156'0,"-1"-2"-64"0,0 3-11 16,0 0 50-16,-1-2-18 0,3 1-102 0,-2 0-100 15,3 0-184-15</inkml:trace>
  <inkml:trace contextRef="#ctx0" brushRef="#br0" timeOffset="177928.8745">2094 15376 251 0,'-1'-3'180'16,"-1"-2"-25"-16,0 2-5 0,0-3-1 15,1 4-26-15,0-3 5 0,0 1-24 0,1 0-15 16,0-1 7-16,2 2-21 0,0-1-18 16,1-1 11-16,-3 5-7 0,6-9-9 0,-2 6-8 15,10-5-3-15,-5 3-11 0,-1 1 8 0,3-1-26 16,-4 5 12-16,-1 0 4 0,1 0-6 16,-7 0-2-16,12 0-22 0,8 12 14 0,-14-5 2 15,6 4 7-15,-7 2-9 0,2 0 4 0,-1 4-17 16,-5 1 30-16,1 4-16 0,-2-1 7 15,0-11-4-15,0 11-14 0,-14 23 23 0,5-19-2 16,-3 0-3-16,1 0-5 0,-2-3 6 16,-3 4-9-16,0-3 8 0,-1 0 2 0,2-3-1 15,1 0-10-15,-2-1 5 0,0-1-18 0,3-1 23 16,1-3-21-16,1-3 9 0,5 3 6 0,-4-2-8 16,6-2-7-16,3-5 25 0,0 4-15 15,1-9-5-15,14 14 6 0,-6-5 3 16,7-2 4-16,6-1-6 0,-2-3 0 15,2-1 15-15,0 2-6 0,-2-3-6 0,1 0 3 16,-1-1 9-16,-9 0-8 0,7 0-8 0,-1 0 8 16,3 0-5-16,1 0-3 0,-4 0 15 15,-2 0-35-15,9-10 29 0,-15 10-14 0,0 0 2 16,-8 0 1-16,0 0-1 0,8 0-16 16,-2 0-24-16,-6 0-29 0,0 0-46 0,0 0 10 15,0 0-219-15,12 12 24 0,-15-8-121 0,-7 8 44 16,0-3-11-16,-2 2-6 0</inkml:trace>
  <inkml:trace contextRef="#ctx0" brushRef="#br0" timeOffset="178329.724">2115 16164 226 0,'0'-1'228'0,"0"2"-54"0,-1 0-28 0,0 0-15 16,1 0-26-16,0 0 2 0,0 2 0 0,0-1-29 15,-1 2 0-15,1 0 8 0,0 1-19 16,1 0-7-16,-2 2 5 0,-2-1 10 0,3 2-17 16,0 2-6-16,-8 17 4 0,3-5 5 0,0-1-10 15,-5 3-3-15,2-3 1 0,1 3-18 16,1 1-2-16,-4-1-6 0,-1-3 3 0,1 4-4 15,-1-1 6-15,0-2-13 0,0-1-2 0,2-3 13 16,-1 0-5-16,3-3 7 0,0-2-18 16,-1-1 18-16,5-2-21 0,-1-2 17 0,1-2-19 15,0 0 6-15,0-4 0 0,1 2 5 0,2-2-9 16,-2 1-6-16,0 0 6 0,1 0-24 0,0-1 18 16,0-1 4-16,0 2 2 0,0-1 12 0,-1-2-24 15,2 0-40-15,0 0 6 0,0 0 3 16,-3-10-393-16,6-5 27 0,-3 1 47 15,0 4 43-15,0-6 9 0</inkml:trace>
  <inkml:trace contextRef="#ctx0" brushRef="#br0" timeOffset="179364.8015">3729 15109 696 0,'0'0'192'16,"0"-12"-25"-16,0 12-4 0,0 0-21 0,0 0-19 15,0-13-9-15,18-3-20 0,-19 16-3 16,-1-3-15-16,-1 2-9 0,0 1-3 0,-1 1-12 16,-7 8 4-16,-2-1-17 0,0 1 6 15,0 2-27-15,-1 1 18 0,-1 0 5 0,-1 2-14 0,3 4-1 16,-2-2 6-16,1 3 9 0,-1 2-6 15,0-1-16-15,2 2 9 0,-2 3 11 16,1 2-8-16,2 0-22 0,-1 3 13 0,1 3-1 16,0-1-8-16,2 3-9 0,-1 2 10 15,5-1 3-15,0 0 8 0,2 2-13 0,2-2-9 16,0-5 6-16,2-14-5 0,0 5 8 0,0 6-16 16,12 30 28-16,-10-32-23 0,5-2 21 0,0-4-7 15,2 0-10-15,-1-4-12 0,2-2 8 16,1-1-5-16,-1-2 9 0,-1-1-5 0,-1-3 3 15,0-3-3-15,0-2-8 0,-2 0 30 16,2-2-10-16,-8 0-8 0,7 0-2 16,0 0 25-16,-1 0 9 0,-6 0-14 0,7 0 16 15,5-15-10-15,-8 12-1 0,-1-1-1 0,-1 0-5 16,-2-1 0-16,0 0 9 0,-3 1-28 16,2-2 5-16,-8-6 9 0,-2 2-7 0,0 1 11 15,-1 0-9-15,-3 2 2 0,1 1 2 0,3 0-16 16,1 4 6-16,1-1-5 0,0 2-6 0,1 1-8 15,8 0-22-15,-12 0-23 0,-3 0-30 16,-17 12-45-16,18-2 11 0,-5-3-213 0,4 6-68 16,-1-5 26-16,4 4 25 0,1 4 21 15,3-1 10-15,2 3-2 0</inkml:trace>
  <inkml:trace contextRef="#ctx0" brushRef="#br0" timeOffset="179894.677">3447 16348 491 0,'2'-2'236'0,"0"-1"-12"0,-1 1-37 15,1-2-3-15,2-2-35 0,-1 4-7 16,2-2-22-16,7-4-14 0,0 2-26 0,1-3 5 15,-3 5-7-15,5-1-24 0,-4 1 14 16,0 2-6-16,1 2-16 0,-4-1 8 0,0 1-14 16,-8 0-2-16,6 0-7 0,-6 0-11 0,26 12 18 15,-19-4-22-15,2 6-2 0,-6-3 0 16,-2 1-10-16,-1-4 10 0,-10 21-3 0,2-11-4 16,1 1-9-16,-2-3 7 0,-3 1 1 0,2 0 13 15,-2-1-19-15,0-2 0 0,1-2 25 16,2 0-15-16,-1-2-3 0,4-3 13 0,1 1-2 15,1-3-17-15,2-1-7 0,0 2 0 16,1-2 8-16,1 1 10 0,0-5-23 0,0 0 15 16,0 7 1-16,0 0-3 0,0-7 0 15,16 22 12-15,-7-11-34 0,1-2 29 0,-4-1-9 16,-1-2 8-16,0 0 6 0,-1 0-11 0,0-2-17 16,-3 2 1-16,1-2 9 0,-1 1 12 15,0 0-10-15,-1-5 7 0,0 0 3 16,-11 24 7-16,2-12-25 0,-1-1 3 0,-4-4-6 0,2 3 10 15,-2-2 23-15,0-1-8 16,-3 0-10-16,0-1-3 0,-2-1 15 0,0-1-19 0,-5 0-7 16,1-1-9-16,-2 0-45 0,1-1 6 15,8-2-273-15,-7 0 26 0,-2 0 22 0,-26-17 21 16,24 7 21-16,3-1-80 0,1-6 21 16</inkml:trace>
  <inkml:trace contextRef="#ctx0" brushRef="#br0" timeOffset="181215.0224">1014 15183 247 0,'0'0'139'0,"0"0"-21"0,0 0-17 0,-27-11-30 0,18 12-7 16,-3 1 25-16,5-2 6 0,-15 7-39 15,7-4-6-15,-2-1-4 0,-2 4-7 0,-2-2 12 16,0 1-6-16,-2 4-4 0,0-5-5 16,0 3 4-16,-1-3-29 0,4 3 48 0,-5 0-24 15,0-6 9-15,0 1 1 0,4 3-7 16,0-2-14-16,-4 1 20 0,8-4-16 0,2 3-11 16,4 0 28-16,-2-1 3 0,6 0-7 0,1-1 2 15,1-1-13-15,-1 0-5 0,6 0-5 0,0 0 13 16,0 0-19-16,-6-1 17 0,6 1-18 0,0 0 9 15,6 0-3-15,-12 0 14 0,6-2-26 16,0 2-10-16,3 0 18 0,-3 3 7 16,5-1-34-16,-3 3 27 0,0-1 9 0,3 2-35 15,-1 2 17-15,5 3-5 0,-10 2-2 0,2 2 16 16,1-1-7-16,-2 5 20 0,2 6-34 16,-6 2 27-16,6 2-3 0,-2-14-12 0,0 10 9 15,0 6-11-15,0 6 5 0,0 2 7 16,0 3 4-16,0-2 0 0,0 1-17 0,0 0 0 15,0-3 10-15,0 0-6 0,0-1-21 16,0 0 24-16,0-4-10 0,0 2 15 0,0-3-5 16,0 0-4-16,0-2 20 0,0 5-27 15,0 0 14-15,0 2 8 0,-11 45 10 0,2-39-8 16,0 1 5-16,-2 1-5 0,0 0 22 0,1-2-8 16,3-1-20-16,-3-2 15 0,-6-5-14 15,5-1-4-15,-2-3-1 0,3-3 15 0,-1-3-12 16,2-2-10-16,2-3 15 0,0-3-19 0,1-1 10 15,3 1-5-15,1-4 9 0,0-1-17 16,-2-4 27-16,4-8-16 0,0 11-5 0,0-3 4 16,0 3-11-16,0-3-6 0,0 3 10 15,0 1 11-15,0 2-16 0,0 1 19 0,0 2-27 16,0 2 9-16,0 3 1 0,0 1 1 16,0 0 7-16,0 0-11 0,0 0 14 0,0 2-13 15,0-3 12-15,0-3-11 0,0-1 0 0,0-2 0 16,0-1 12-16,0-2-16 0,6 11 10 15,-4-18 16-15,-2 1-25 0,3-1 4 0,1-3 4 16,-2 2 4-16,1 1-1 0,3 0 12 16,2 3-16-16,-2-6 15 0,1 2-5 0,1 2-15 15,2-2-7-15,5-1 12 0,-8-1 14 16,2-1 7-16,2 1-25 0,-4 3-1 0,4-1 8 16,0 2-3-16,-2-4-5 0,5-2 2 0,-1 1-9 15,-1-1 22-15,-1 1 3 0,-2-2-26 0,2 0-24 16,18-10-34-16,-8 1-66 0,1-9 14 15,7 2 10-15,1-9-318 0,6-6 27 0,5-3 76 16,5-1 20-16,11-9 18 0,-7 10-32 0</inkml:trace>
  <inkml:trace contextRef="#ctx0" brushRef="#br0" timeOffset="182694.4051">4074 15161 277 0,'0'-14'185'0,"0"14"-37"0,0-14 13 15,-15-5-39-15,14 13-2 0,1-1-3 16,-1 0-15-16,1 7-18 0,0 0 28 0,0-8-17 16,0 1-3-16,0 0 11 0,0 7-16 0,0-8-16 15,0 2 5-15,0 6-1 0,0-10-17 0,0 3-4 16,0 7 1-16,0-7-8 0,0 7-3 15,0-7-10-15,0 7 3 0,0-8-10 0,15-7 0 16,1 7 4-16,-2-1-3 0,4 2-9 16,2 2-7-16,2-2-4 0,-2 4 9 0,1 2-13 15,-1-2 7-15,1 3 5 0,-1 0-1 0,-10 0 8 16,2 0-3-16,4 0-13 0,-3 0 7 16,12 11-8-16,-17-9-16 0,-1 3 15 15,0-5 4-15,-1 0-17 0,-3 1-4 0,1 1 26 16,0-1-2-16,-1-1-7 0,1 1-13 0,-2-1 8 15,2 2-1-15,-2 1 15 0,0-1-28 16,0 0 16-16,-1-1-2 0,-1 2-4 0,1 1 11 16,0-1-12-16,-2 2 3 0,1-5-12 15,0 7 27-15,0-1-14 0,0 2 2 0,0 5 4 16,0 2 6-16,-12 16-16 0,9-12 15 16,-1 0-12-16,1 0-16 0,0 1 2 15,0 3 25-15,0-2 9 0,-2 2-13 0,5 2-7 16,-1 1 17-16,1-12-11 0,0 10-3 0,0 3-3 15,0 4 3-15,0 1-1 0,0 0 10 16,0 3-22-16,12 33 19 0,-10-33 10 0,1-1-26 16,-1-1 7-16,0-1 0 0,1 3 1 0,0-1 1 15,0-4-1-15,0 2 5 0,-3-15 1 16,0 4 17-16,0 5-23 0,0 2 10 0,0-3 5 16,0 1-9-16,0 0 4 0,0-1-9 0,0-1 13 15,-13 27-8-15,10-24 0 0,0 1-6 16,1-3 20-16,-2 4-9 0,0 1-12 15,2-1-2-15,0 1 7 0,-4-1-2 0,5 0-9 16,1-1 17-16,-3 3 1 0,-3-4-10 0,5-1 11 16,0-1-17-16,-1-1 19 0,2-3-15 15,-2 2 13-15,-2-4-7 0,4-9-4 0,0 3 0 16,0 1-13-16,0 1 25 0,0-1-16 16,0-2 4-16,0 3 8 0,0-3-10 0,0 1 4 15,-11 14-10-15,7-11 0 0,0-2 3 16,-5 0 5-16,7-3 6 0,-1 0-10 0,1-3-3 15,-7 5 10-15,3 0-1 0,3-1-9 0,-1-3 28 16,2-2-15-16,-3 5-2 0,0-2-3 16,-3 3 5-16,1-1 3 0,1 0-11 0,1-3 20 15,-1-2-2-15,1-1-2 0,0-1-11 0,2 1 16 16,-2-2-2-16,1 0 2 0,-1-1-10 16,-1 0 15-16,-5 6 9 0,-2-3-23 0,-1 0 14 15,1 0 6-15,-2-2-13 0,3-1 31 0,1-1-29 16,-8 1 12-16,9-1-11 0,-8 1-3 15,5-3-5-15,5 0 12 0,-1 0 1 0,0 0-10 16,-2 0 13-16,2 0-15 0,-5 0 5 0,-3 0-6 16,0 0 7-16,0 0-16 0,2 0 10 15,2 0-5-15,-2 0-12 0,-2 0 6 0,-2 0-10 16,2 0 10-16,-17 6-11 0,21-4-18 16,2-2-33-16,0 2-35 0,1 1-74 0,10-3 16 15,0 0-284-15,-7 0 21 0,7 0 28 0,-7-7 23 16,14-6 62-16,6-6-16 0,5 4 4 15</inkml:trace>
  <inkml:trace contextRef="#ctx0" brushRef="#br0" timeOffset="184128.1634">5706 15161 291 0,'0'0'231'15,"0"-13"-41"-15,0 13-8 0,0 0-50 0,0 0-5 16,0 0 3-16,11-26-26 0,-11 22-3 0,-2 1-12 16,-3 0-12-16,2 0 2 0,-1 2-17 0,-2 0 3 15,-11-4 1-15,1 2-23 0,-5 3 2 16,2-2 2-16,-4 2-27 0,10 0 17 0,-5 0-24 16,-5 0 7-16,-3 0 3 0,-1 0-6 15,-1 0-4-15,2 0-5 0,-1 0-3 0,1 0 8 16,1 0 7-16,2 0-1 0,2 0 4 0,3 0-6 15,3 0-7-15,2 0 1 0,3 0 0 0,1 0 20 16,1 0-21-16,8 0 2 0,-8 0-1 16,8 0 15-16,-9 0-14 0,9 0 6 0,-7 0-1 15,7 0-15-15,-7 0 13 0,7 0 1 16,0 0-5-16,-7 0 7 0,7 0-7 0,0 0 14 16,0 0-5-16,-6 0-1 0,6 0-12 15,0 0-11-15,0 0 5 0,0 0-2 0,-10 12 1 16,9-7 0-16,1 0 0 0,-2 2 3 15,1 0 9-15,0 14-2 0,-1-3 2 0,-1 0-11 16,-1 4 12-16,-1-1-3 0,1 4-2 0,-6 0 8 16,6 4-8-16,0 3 3 0,-1 1-11 15,-1 3 7-15,-2 3-11 0,1 0 18 0,0 3-2 16,1-1-10-16,-2 1 12 0,1-2 0 16,-3-3-5-16,2 1-4 0,0-1 6 15,-1-1 1-15,1-2-4 0,-1 1-10 0,3-3 20 16,-4 0-15-16,1 2-2 0,2-1 1 0,-2-3 8 15,0 4-13-15,-1-1 4 0,2-4-2 0,-2 3-8 16,2 2 26-16,0-5-15 0,-2 1 4 0,3 1-14 16,-1-1 6-16,4-3 4 0,-4 1 10 15,-1-2-14-15,0-1 5 0,4 0-12 0,-5 1 5 16,3 0-2-16,0-1 7 0,-2 0-2 0,2-1-2 16,-1-1 22-16,-1-1-12 0,2-3-18 15,-1 2 11-15,1 0 14 0,1-2-7 0,-3-2-8 16,1 2 17-16,2-1-18 0,1 1 1 15,-1 0 0-15,3 1-4 0,-1-1 20 0,2 4-11 16,0-2-4-16,1-1 10 0,1-9-9 16,0 3-9-16,0 5 13 0,0-1 5 0,0 2-26 15,-12 21 14-15,10-21 15 0,0-2-11 16,0-2-6-16,1-2 6 0,0-2 9 0,1-3-3 16,0-1-2-16,0 0-22 0,0 0 25 0,0-3-3 15,-1 2-6-15,1-7-11 0,0 0 19 16,0 8-16-16,0-2 16 0,0 1-22 0,0-1 14 15,0 0 0-15,0-6-6 0,0 9 5 0,0-2-1 16,0-7 0-16,0 8 19 0,0-1-6 0,0-7 11 16,12 17-10-16,-8-13 0 0,7 6 12 15,-3-5-3-15,1-2 7 0,10 0-11 0,-10-3-15 16,7 0 7-16,3 0 11 0,4 0-21 0,25-12 25 16,-22 7-16-16,0-2-14 0,1 1 23 0,-1-3-14 15,0 3 0-15,1-1 4 0,-2 2 11 0,-4 0-22 16,4-1 10-16,-2 1-2 0,-3 2 5 15,-2 0 13-15,-2-3-14 0,-6 6-21 0,-1-4 25 16,-1 1-6-16,-1 2-44 0,-7 1-34 16,0 0-56-16,0 0 11 0,0 0-266 0,0 0-16 15,0-7 24-15,0 7 25 0,0-9 11 16,-9-12 6-16,-1 2-1 0</inkml:trace>
  <inkml:trace contextRef="#ctx0" brushRef="#br0" timeOffset="185526.2186">5938 15401 370 0,'0'0'195'0,"0"0"-16"0,0-15-21 16,11-5-24-16,-14 13 2 0,1 2-19 0,-3-8-27 15,0 6-8-15,0 0 13 0,0 2-10 0,1 1 4 16,-1-2-11-16,2 4-10 0,-1-1 4 16,0 1-25-16,1-1-7 0,-2-1 9 0,0 4-23 15,1-2 23-15,-1 1-14 0,0-1-4 16,0 2-11-16,-1 0 9 0,1 0-11 0,5 0-5 16,0 0-2-16,-14 0 8 0,-13 14 1 0,14-7 1 15,0 1-5-15,1 0-6 0,0 3 7 16,2 2-12-16,-1-1 6 0,-2 2-11 0,3-1 13 15,2 2-7-15,-1 1 6 0,3 1-16 16,1 0 11-16,-1 2 4 0,1-2 9 0,1 5 5 0,0-2-7 16,0 2-6-16,0-1-14 0,2 2 22 15,0-2-26-15,2-11 24 0,0 5-21 16,0 2 13-16,0 2-14 0,11 20 23 0,-4-24-2 16,-2 1-5-16,7-4-6 0,-2 1 1 15,2-3 5-15,1-2 14 0,-2 1-18 16,4-3 19-16,-3-3-15 0,0-3 9 0,-4 0 5 15,0 0-5-15,6 0-18 0,16-13-4 0,-13 6 11 16,1-1 11-16,-1-2 2 0,1-2-14 0,-1-2 6 16,0 0 10-16,-2 0-18 0,0-4-4 15,-1 0 15-15,-3-1-13 0,-2-1 6 0,1 2-1 16,-7-3 7-16,1 1-11 0,0-1-1 16,-4 1 17-16,0 8-11 0,0-1 6 0,-13-19-14 15,6 17 2-15,-3 0 15 0,2 0-24 16,1 2 6-16,-1 2 15 0,2 1-9 0,1 3-13 15,1 1 8-15,0 0-3 0,0 3-2 0,-1-1-2 16,1 4 5-16,-1-1 9 0,5 1-9 0,0 0-39 16,-27 13-12-16,11-2-21 0,-4 3-58 15,1 3 10-15,1 2-113 0,-3 2-112 0,0 1 25 16,3 3-60-16,-3-2 14 0,1 6-7 0,1-2-6 16</inkml:trace>
  <inkml:trace contextRef="#ctx0" brushRef="#br0" timeOffset="185993.808">5573 16286 275 0,'2'-3'268'16,"1"1"-44"-16,0 0-18 0,-1-2-13 16,0 2-14-16,1 0-36 0,-2-1-8 0,2 1 6 15,-1-1-16-15,-1 2-40 0,0 0 1 0,0-1-9 16,0 1-1-16,1-1-22 0,-2 2-6 0,2 0 19 16,-2 0-13-16,1 0-14 0,-1 3 3 15,0 0 3-15,-1 0-10 0,1 4-27 0,-4 8 3 16,4-4 15-16,-10 16-2 0,5-4 1 15,-3-3-15-15,0 2 6 0,-1-1-5 0,1 3 13 16,1-5-22-16,1 0 4 0,1-1 13 0,-2 1-24 16,3-3-3-16,2-4 16 0,0-1-3 15,0-1 16-15,0-2-26 0,1-2-4 0,0 0 26 16,0-1-24-16,0-2 6 16,0 1 32-16,1 1-16 0,0-2 7 0,-1 0 26 0,0-1-21 15,1 0-6-15,-2 0 2 0,2-2-12 16,0 0 11-16,0 0 11 0,0 0-17 0,0 0-19 15,0 0-19-15,0 6-40 0,0-6-18 16,-9 10 8-16,5-7-174 0,0-1 23 0,0-1 17 16,0 2 17-16,0 0-214 0,0-1 25 0,1 3 20 15,-2-2 6-15</inkml:trace>
  <inkml:trace contextRef="#ctx0" brushRef="#br0" timeOffset="186541.4251">5495 16893 252 0,'1'-3'231'16,"-1"3"-27"-16,2-2-34 0,-1 1-30 0,0 1-18 15,0 0-12-15,-1 0-32 0,-1 0 22 16,0 0-33-16,-2 2 7 0,1 1-13 0,-1-1-19 16,-2 2 28-16,1-4-11 0,0 4-15 0,-5 6 6 15,-3 1-19-15,2-3 2 0,3 1-1 0,-3 2 3 16,-2 0-6-16,6 2 3 0,-5 0-7 16,1 0 3-16,-1-1-28 0,1 2 32 0,1 2-11 15,-2-1-12-15,3 0 0 0,-1 2 6 16,4-1-4-16,-5-1 8 0,4-5-17 0,0 3 2 15,2 4-7-15,1-7 9 0,3-10 5 0,0 8 0 16,0-1-19-16,0-1 16 0,0 0 15 0,0-6-10 16,0 7-2-16,0-7-11 0,15 12 2 15,-9-9-13-15,0-3 23 0,1 1-7 0,1-1 7 16,5 0-15-16,4 0 30 0,22-17-13 16,-20 7 21-16,1-4 13 0,-1 1-18 15,-1-5-3-15,0-1 18 0,0 1 6 0,0 1-24 16,-5-1-3-16,2-3 12 0,-2 1-1 0,2 2 3 15,-3-2 5-15,-2 5 0 0,-3 0-2 0,-2 1 13 16,1 3-10-16,-3-1-8 0,-3 12-1 16,0-7-10-16,0 1 10 0,-13-11-12 0,1 8-3 15,-2 1-15-15,-7 3-32 0,-2-1-53 0,-2 1-67 16,-2 2 12-16,3-2-288 0,3 3 28 16,4-4 28-16,1 1 22 0,6 4 22 0,4-3-1 15,3-4-3-15</inkml:trace>
  <inkml:trace contextRef="#ctx0" brushRef="#br0" timeOffset="187741.6487">6252 14998 278 0,'-2'1'98'0,"2"2"-16"0,0-1 16 16,0 0-11-16,1 0 9 0,0 1-13 0,2 1-8 15,1-3 6-15,0 4 1 0,10 5-11 0,0-3-11 16,5-2 5-16,2 4-14 0,0-3-4 16,-1 0-28-16,3 0 14 0,1 1 0 0,-2-2 17 15,0-1-26-15,-3 1 6 0,0 0-5 16,-5-4 6-16,3 4 8 0,0 0 8 0,-4-3-23 16,-5 1 8-16,1 0-16 0,-2-2 1 0,0 2 10 15,-1 0-4-15,-2-1 0 0,1-2-10 16,-1 3-8-16,0-1 15 0,0 0 5 0,-1 0-24 15,-1 2 17-15,1 0-7 0,0-2 6 0,0 3 1 16,-1 1-6-16,0 0 16 0,1 0 14 16,3 11-20-16,-6-2 2 0,1 2 4 0,0 1-12 15,-1-8 4-15,0 6-11 0,0 5 18 0,0 1 7 16,-13 28-13-16,9-19 5 0,0-1-4 16,0 0-2-16,-1 4 14 0,2 4-30 0,0-1 12 15,-3 1 11-15,0-1-6 0,1 0-14 16,0-2 20-16,-1 2-27 0,0-3 8 0,-2-2 13 15,2-1-12-15,1 2 5 0,-3-1 4 0,1 1-21 16,0-4 20-16,-1 4-9 0,-1 1-2 0,0 1 2 16,1 1-2-16,0 0 0 0,1 3 1 15,-2 0-2-15,0 1 12 0,4 0-8 0,-2-2 5 16,-2-1-26-16,4 0 15 0,-1-4-2 16,1-1 9-16,-2 0-7 0,3 0 11 15,-2-3-11-15,2-1 0 0,-1 0 19 0,0-1-21 16,1 5 3-16,3-3 11 0,-4 1-22 15,3-2 10-15,-2 1 7 0,3-3 6 0,-1 3-22 16,1-4 7-16,-1 3 3 0,1-2 7 16,1-13-21-16,0 8 13 0,0 2-2 0,0 2-4 15,0 0 21-15,0 0-12 0,0-1-1 0,0-1 6 16,0 0-9-16,0-1 9 0,0 0 2 16,0-3-10-16,0 0-18 0,0-3 21 0,0-4 7 15,0 0 0-15,0-3-9 0,0-1 19 16,0-1-12-16,-17 12-8 0,3-8 6 0,3-1 23 15,-6-2-1-15,1-1-2 0,-5 0-6 0,1 1-10 16,-3-2 3-16,-2-2 22 0,2 2-9 0,-2-4 12 16,2 1-15-16,2-1 20 0,-4-2-27 0,4 0 5 15,2 0 7-15,10 0-23 0,0 0 10 16,-2 0-2-16,0 0-5 0,3 0 29 0,0 0-19 16,0 0-9-16,1 0 11 0,7 0-29 15,-9 0 24-15,3 0-10 0,6 0-7 0,-8 0 0 16,8 0 18-16,-8 0-2 0,8 0-39 0,-7 0-31 15,7 0-69-15,-11-10 13 0,12 3 8 16,3-11-371-16,5-3 31 0,2-3 5 0,1 3 26 16,4-4 23-16,1-3 6 0,5 1 74 0</inkml:trace>
  <inkml:trace contextRef="#ctx0" brushRef="#br0" timeOffset="188157.4703">7182 15930 315 0,'-1'-1'207'0,"-1"-1"-10"0,2-1-28 15,0 2-22-15,-1 0-7 0,3 0-8 0,-1-1-33 0,3 0-20 16,-1 1 12-16,2-1-20 0,-1 0 7 15,0 2-12-15,1 0-20 0,1-1 10 16,0-1 8-16,1 1-12 0,-2-1-10 0,1 1-20 16,0 1-16-16,0 0 19 0,2-1-11 0,-2 1 19 15,-1 0-29-15,1 0-24 0,-6 0 2 0,0 0-143 16,0 0-183-16,8 0-11 0,-8 0 19 16,8 8 13-16,-8-3-11 0</inkml:trace>
  <inkml:trace contextRef="#ctx0" brushRef="#br0" timeOffset="188457.5196">7131 16154 467 0,'0'0'217'0,"0"1"-48"16,2-1-15-16,0 0-20 0,1-1-23 0,1 1 1 15,0 0 0-15,2-2-34 0,0 2 0 0,2-1 8 16,-1 0-13-16,1 0-33 0,1 1 21 15,3 0-4-15,-1 0-21 0,2 0 15 0,-3 0-16 16,0 0 1-16,-1 0-10 0,0 0-2 0,-3 0 0 16,1 0 8-16,-1 0-31 0,-6 0 27 15,10 0-14-15,-10 0 0 0,8 0 5 0,-8 0-4 16,8 0 3-16,0 0 9 0,-8 0-18 16,15-9 5-16,-11 9-9 0,0-1 20 15,0-1-24-15,1 2 1 0,-1 0 3 0,-1 0-8 16,0-1-21-16,-1 1-65 0,1 0 8 0,-1-2-141 15,0 2 15-15,0-1-182 0,-1-1-10 16,2 1 8-16,-2 0 73 0</inkml:trace>
  <inkml:trace contextRef="#ctx0" brushRef="#br0" timeOffset="196853.8105">8904 14958 244 0,'0'0'135'0,"0"0"-46"16,0 0-11-16,0 0-10 0,0 0 20 0,0 0-11 15,0 0 15-15,0 0 8 0,0 0-16 0,0 0 18 16,0-13-30-16,0 13-2 0,0 0-4 16,0 0-33-16,0 0 9 0,0 0-26 15,0 0 24-15,0 0-23 0,2-25 16 0,-9 23 18 16,-11-1-23-16,-1-1-20 0,-1 2 21 0,-3 2 15 16,0-1-31-16,10 1-29 0,-6 0 34 0,-4 0-3 15,-2 0-7-15,-1 0-24 0,1 0 23 16,2 0 18-16,-1 0-19 0,1 0-9 0,0 0 4 15,2 0 30-15,1 0-34 0,2 0-19 0,3 0 26 16,4 0 11-16,0 0-11 0,4 0 10 16,7 0-7-16,-9 0-6 0,9 0 2 0,-8 0-26 15,8 0 37-15,0 0-5 0,-8 0-2 0,8 0-29 16,0 0 42-16,0 0-6 0,0 0-3 16,0 0-5-16,-10 7-15 0,10-6-1 0,0 1 18 15,1 1 28-15,-1-1-16 0,1 2-9 16,0 0 6-16,1 0 2 0,-1 1-14 0,1 1 2 15,0 0 10-15,3 8-15 0,-3 4 26 0,-1-5-22 16,4 5 15-16,-2 0 6 0,2 1-1 16,-3-3-1-16,0 3 0 0,1 2-2 0,-3 0 5 15,0-9-1-15,0 5-6 0,0 2 3 16,0 3-11-16,-10 23 17 0,9-18-5 0,-1 0-4 16,2-13-6-16,0 8-5 0,0 6 10 15,0 1-7-15,0 3 17 0,-12 29-21 0,9-30 2 16,3 3 10-16,-4-1-4 0,2-3-12 0,-1-1-3 15,1 6 7-15,0-3 8 0,-1 1-17 16,0-1 2-16,-1-3 1 0,0-2 8 0,0-1-1 16,3 3-7-16,-4-3-7 0,1 1 12 0,0-1 3 15,0-2 2-15,0 1 3 0,-1-3-9 16,-1 0-3-16,2 3 4 0,-1 0-8 0,1 2-2 16,-3-2 8-16,5 2 1 0,-1-1-8 0,0 1 12 15,1-1-14-15,0 5-5 0,-1-1 2 16,1 3 18-16,-2-4-9 0,2-1-9 0,0 0-3 15,0 0 12-15,-4-2 1 0,2-1-2 16,0-1-1-16,3 0 8 0,-3-1-1 0,1 0 19 16,1-2-16-16,2-12 2 0,0 5 2 15,0 3 8-15,-15 17-12 0,12-19 1 0,-2 2 18 16,0 1-17-16,1-2-5 0,0 0 1 16,-4-3 16-16,3 4-13 0,-1-3-15 0,1 3 15 15,3-4 7-15,-2 1-16 0,1-2 11 0,-2 4-12 16,1-5-7-16,1-1 18 0,-2 5 0 0,2 0-2 15,3-15-8-15,0 11 2 0,0-1 15 16,0-1-20-16,0-1-3 0,-10 6 34 0,8-8-15 16,2-1-1-16,-3 1 5 0,3-4-17 0,0 3-9 15,0-1 12-15,0 1 4 0,0-1 10 0,0 1-6 16,0 0-17-16,0-5 9 0,0 0 13 16,0 8-4-16,0-1 5 0,0-1-4 0,13 15-4 15,-5-10-17-15,0 0 4 0,3-1 22 0,2-1-10 16,2-1 1-16,0 1 1 0,1-1-6 15,3-2-11-15,-1-2 3 0,3 0-7 0,-1 1 22 16,1-2-13-16,0 0-10 0,-2-2 22 0,5 4-2 16,-1-5 2-16,-12 0 0 0,7 0 19 15,0 0 3-15,2 0 18 0,1 0-21 0,19-14 18 16,-21 11-24-16,1-1 38 0,-4-1-29 16,4 0 5-16,-4-1-4 0,-2 0-10 0,-5 2-15 15,0 0 38-15,-4-1-32 0,1 1-2 0,-1 2 6 16,-2-3 10-16,-2 1-40 0,2-1-27 0,-3 5-45 15,-14-16-67-15,5 5 15 0,-12 1-312 16,5 0-7-16,0-1 50 0,-1-4 27 0,4 3 23 16,4-7 20-16,2-2-1 0,5-3 3 15</inkml:trace>
  <inkml:trace contextRef="#ctx0" brushRef="#br0" timeOffset="197902.7785">9436 15208 310 0,'-2'-1'173'0,"0"-1"-5"0,0 1-23 0,-1-1-22 16,1 2-10-16,-1-2-18 0,0 1 13 16,0 0-15-16,-1-1-10 0,-1-1 4 0,0 1-16 15,1 0-1-15,1-1-29 0,-2 1 22 0,-1-1-11 16,2-1 7-16,-8-3-9 0,2-2-2 16,2 4-9-16,1-2-4 0,2 3-7 0,0 0 11 15,1-3-1-15,-1 4-4 0,2-1 8 0,0 0-10 16,-1-1-12-16,3 1 6 0,0-1-3 15,-1 3-18-15,0-3 13 0,1 0-3 0,0 2-1 16,1 3 8-16,0 0-10 0,0 0 9 16,0-7-12-16,0 7 10 0,0-5 8 0,0 5-17 15,0-7 5-15,13-2-3 0,-9 7 8 16,0 1-20-16,0-2 2 0,0 3 2 0,1-1-8 16,-1 1-4-16,2 1-6 0,-1 0 5 0,-5-1 15 15,0 0-5-15,14 9 9 0,-2 1-8 16,-9-1-5-16,4 3 4 0,-2 2-9 0,-1-3 2 15,-4-1 12-15,0 0 13 0,0-1-14 0,0 2 7 16,-11 16 13-16,7-8-16 0,-5-2-1 0,1 2 11 16,-3-4-11-16,2 5-2 0,-3-3 10 15,1-1-2-15,-1 2 7 0,-1 2-5 0,-1-3 6 16,-1 0-5-16,1 0-8 0,0-4 3 16,0 3-6-16,0-3 18 0,1 2 1 0,1 0-19 15,1-1-8-15,0 1 3 0,1-3 0 0,2 0 3 16,0-2 7-16,1-2-6 0,0-2 3 15,2-1 4-15,1-2-4 0,2 3-1 0,0-2 14 16,2 1-12-16,0-5 10 0,0 0 4 16,0 6-2-16,20 9-14 0,-7-7-3 0,-1 1 4 15,5-3 13-15,-5 4-2 0,4-6-11 16,4 2-3-16,-2 1 9 0,1-3 9 0,1 0-17 16,0 3 12-16,0-2-12 0,1 2-6 15,-2-3 5-15,1 0 9 0,-3-2-14 0,1 4-9 16,1 0 5-16,-2-4 8 0,-1 3 17 0,-1-3-24 15,0 1-4-15,-3 0 22 0,-3-1-13 16,-1-2-5-16,0 2 7 0,-3-2-15 0,-1 0 6 16,0 4 16-16,-1-3-38 0,-3 1-6 0,0-2-44 15,0 0-50-15,-14 15 12 0,-4-5-310 16,-3 2 30-16,0-1 25 0,-4-1 36 0,3 6 22 16,1-1-37-16</inkml:trace>
  <inkml:trace contextRef="#ctx0" brushRef="#br0" timeOffset="198388.5914">9141 16229 425 0,'0'-2'239'0,"0"2"-43"0,2-1-5 16,-2-2-50-16,1 3-6 0,0 0-15 0,-2 0 3 16,2-1-8-16,-1 2-28 0,0-1-14 15,0 1 7-15,1 1-26 0,0-1 0 0,-2 2 0 16,2 0-10-16,-2 1 6 0,2 2-11 16,-1-1-9-16,-2 2 25 0,0 9-25 0,2-8 19 15,0 4-14-15,-8 22 15 0,5-12-4 0,-2-1-19 16,-2 3 8-16,-2-1 6 0,3 1-8 15,-3 0-4-15,1-1-9 0,1 2-14 16,-1-2 10-16,-2 1-9 0,2-3 21 0,0-2-27 16,-1 0 29-16,3-1-27 0,-1-2 5 15,2 0 12-15,1-4-22 0,1-3 22 16,0 1-9-16,0-3-17 0,1-1 20 0,1-1 4 16,-1 0 9-16,1 0-4 0,-1-2-10 0,1-1 13 15,0 3-9-15,0-3-5 0,1 1 16 0,-2-1 10 16,2 2-12-16,-1-2-4 0,1 1 14 15,0-1-16-15,0-2 1 0,-2 2-1 0,2 0-3 16,0-1-1-16,0 0-5 0,0-1-19 0,0 0-55 16,0 0-70-16,0 0 12 0,-3-14 11 15,4-5-354-15,-1 10 31 0,0-8 48 0,16-22 27 16,-6 14 4-16,-1 0 6 0</inkml:trace>
  <inkml:trace contextRef="#ctx0" brushRef="#br0" timeOffset="199639.9264">9674 14793 320 0,'-1'-2'160'0,"-1"2"-30"0,2 0-9 0,1 0-17 16,1 0-22-16,2 2-1 0,1-2 13 16,2 2-25-16,-2-1-27 0,2 1 23 0,12 4-18 15,-3-2 2-15,3 0-15 0,-3 2-14 16,1-3-7-16,0 3 25 0,0-3 1 0,-2 2-3 16,-2-1-8-16,2 0 2 0,-3-1 2 0,-4 0 4 15,0 0-12-15,0-1 10 0,0 1 5 0,-3-1 1 16,1-2-3-16,-3 2-3 0,1-1 10 0,2 1-16 15,-2-1-4-15,-1-1 1 0,-1 1-5 16,1-1-4-16,0 2 3 0,0-1-1 0,-1 1-1 16,0-1-10-16,2 3 4 0,-2-1 11 15,2 1 3-15,0 0 7 0,3 10-4 0,-3-3-8 16,2 4 4-16,-1 1-6 0,-1 1-9 16,0 0 17-16,1 2 9 0,4-2-1 0,-4 5-23 15,-1-1 8-15,-3-3 4 0,1 4 10 0,-2 0-15 16,1 1 15-16,0 2 12 0,-1-14-18 0,0 8-5 15,0 3 25-15,0 3-16 0,0 3 8 16,0 1-13-16,-12 29-10 0,10-28 4 0,1 2 7 16,-1 0 4-16,-1 2 1 0,3 0-8 0,-3 3-9 15,0 0 0-15,0-1 20 0,0 0-20 16,2 0-7-16,-1-1-6 0,-2 0 13 0,3-3-17 16,-2 2 10-16,0 1 2 0,0-3 6 15,-1 2-5-15,0 0-10 0,2-2 1 0,2-16-7 16,0 7 20-16,0 5-17 0,-11 30 0 0,9-27 13 15,0-1-8-15,-1 2-9 0,0 0 12 0,2 0 10 16,0-1-12-16,-2 0-7 0,2 0 14 16,-2-1-23-16,-1 0 14 0,4-14-5 0,0 7 12 15,0 4-9-15,0 2 17 0,0 0-25 16,-10 29 13-16,7-31-16 0,3-13 11 0,0 6-2 16,0 2 15-16,0 0-8 0,0 1 1 15,12 23-12-15,-12-25-8 0,0-1 28 0,2-1-1 16,2 1 5-16,-4-6-21 0,1 2-5 0,1 4 1 15,2-1-2-15,-1-2 12 0,1 0 2 0,0-3-4 16,-4-7-14-16,0 2 5 0,0 0 5 0,0-1 2 16,0 0 7-16,0 0-8 0,0-2-3 15,-11 6 6-15,2 1 5 0,-4-2 11 0,-1 0-1 16,-3-2-22-16,-1-2 1 0,-1-1 0 16,-4-1-3-16,-1 0 8 0,-3-2 3 0,2 1 2 15,0-2-6-15,11-2 19 0,-6 0-14 0,-5 0 2 16,-1 0-8-16,-1 0 9 0,0 0-1 15,1 0 6-15,1 0-4 0,2 0 10 0,2 0-6 16,3 0-2-16,3 0-9 0,4 0 10 0,1 0 5 16,1 0-12-16,9 0-16 0,-9 0 24 0,9 0 15 15,-8 0-26-15,8 0-3 0,-7 0 1 16,7 0-5-16,0 0 18 0,-9 0-17 0,9 0 7 16,-7 0-4-16,7 0 9 0,0 0 8 0,0 0 6 15,-7 0-11-15,7 0 20 0,0 0-33 16,0 0 14-16,0 0-3 0,0 0-9 0,0 0 2 15,0 0 13-15,-6 0 6 0,-1 0-29 0,5-2 25 16,3 2-13-16,-1 0-10 0,1 0 14 0,0-1-28 16,2-2-11-16,-2 2-50 0,2-2-37 15,0 1 10-15,0 1-262 0,0-2-34 0,-2 1 27 16,0 0 25-16,0-3 9 0,-1 2 18 16,0-1-42-16</inkml:trace>
  <inkml:trace contextRef="#ctx0" brushRef="#br0" timeOffset="209396.9074">20862 957 452 0,'0'-13'213'0,"0"13"-12"16,0-12-35-16,0 12-16 0,0 0-18 0,12-18-8 15,-11 18 7-15,0-1-27 0,-1-1-7 0,2 2-1 16,-2 0-7-16,1-1-19 0,-1-1 4 0,1 2-21 16,-1 0 7-16,0 2-16 0,-4 0-7 0,6 0-9 15,4-3 19-15,-8 1-4 0,2-1-17 16,-4 3-14-16,2-3 22 0,2 3-11 16,0 2-5-16,0-3 7 0,3-2 0 0,-2 5-28 15,-1 0 17-15,0 2-10 0,-1 3 15 0,-1 0 7 16,4 3-23-16,-2-6-11 0,0 3 18 15,0 5 0-15,0 2-3 0,0 0 1 16,0 2-2-16,0 1 2 0,0 2 3 0,0-1-5 16,0 1-1-16,-8 25-14 0,5-27 14 15,2-3 8-15,-2 1-9 0,0 1-17 0,2 1 26 16,-2 0-16-16,0 2 7 0,-2-2 0 0,2 1 1 16,-2-1-2-16,0 1 6 0,-2-2-4 15,2-1 1-15,0 1 18 0,-1-3-19 0,2 4-8 16,-4-2-1-16,2-1 10 0,3 2 6 15,-3 1-4-15,1 0 3 0,4-1 14 0,-2 3-23 16,-2-3-6-16,3 0 15 0,-1 1 1 16,1 1 8-16,0-2-24 0,-1 3 16 0,3-12-8 15,0 8 11-15,0 2-23 0,0 2 7 0,0 2 10 16,-10 21-6-16,9-21 3 0,-3 4 11 16,0-6-6-16,2 6-6 0,1-1 0 0,-2-4-10 15,3-10 13-15,0 5 11 0,0 2-12 0,0 1 6 16,-10 23-17-16,8-23 5 0,2-10 11 15,0 5-18-15,0 2 16 0,0 3-7 0,0-1 20 16,0 0-31-16,0 0 32 0,0-1-25 0,0-1 8 16,0-1 10-16,0-2-15 0,0 0 13 15,0 1-13-15,0 2-12 0,0 1 12 0,0 0 16 16,0 0-6-16,0 2-12 0,0-5 10 16,0 2-14-16,0-3 2 0,0 2 0 0,0-2 8 15,0 2-17-15,0 0 28 0,0 1-7 0,0 0 1 16,0 1-3-16,0-1-8 0,0 1-5 15,0 0 10-15,0 1-16 0,0-1 7 0,0-1 21 16,0 1-22-16,0-2 0 0,0-2 7 16,0-2 6-16,0 5 9 0,0-3-4 0,0-1-15 15,0-1 3-15,0-1 9 0,0-3-10 0,0 0-2 16,0 1 16-16,0-2 3 0,0 6-27 0,0 0 9 16,0-1 6-16,0-1-7 0,0-2 4 15,0 1 14-15,0-2-21 0,0 0-2 0,0 1-8 16,0-2 22-16,0 5 2 0,0 1-11 0,0 0 7 15,8 20 7-15,-6-16-7 0,-2-6 8 16,0 3-24-16,0 4 4 0,0 0 30 0,0 0-17 16,0 0 2-16,0 3-4 0,0-2 2 15,0 0-2-15,0 2-14 0,0 0 19 0,0 0-6 16,0 1 6-16,0 0 4 0,-7 2-8 0,7 0 20 16,-13 23-6-16,9-22 3 0,2 0-6 15,-1 2-14-15,-2 1 13 0,-1 0-9 0,3 0 16 16,-1 2-19-16,-3-3 23 0,1-1 12 15,-2-2-17-15,3 5-28 0,1 0 24 0,-5-4-6 16,4 4 17-16,1 1-13 0,-2 0-21 0,1-1 5 16,-1 1 8-16,-1-1 6 0,-1-2 17 0,5 0-14 15,-2 3-22-15,4-5 3 0,-3 0 31 16,0 0-22-16,-1 0 7 0,3-1 11 0,-1 0-12 16,0-1 3-16,1 1-2 0,-2-1-20 0,4-2-2 15,-1 3 27-15,-2-1-19 0,2-1-13 16,1-1 14-16,0-10 29 0,0 5-15 0,0 2 4 15,0 1-15-15,0-1-3 0,0-2-12 16,0 1 13-16,0 1 8 0,0-1-13 0,0-1 37 16,0 2-14-16,-9 19-5 0,8-17 0 0,-1 0 15 15,1 1-13-15,1-11-19 0,0 4 26 16,0 4-30-16,0 0 18 0,0 0-6 16,0 1 24-16,0-5-27 0,0 3 8 0,0-2 7 15,0-5-11-15,0-1 6 0,0-1-10 0,0-2 35 16,0-6-53-16,0 8 34 0,0-2-16 15,0-6 2-15,0 0 10 0,0 7-36 0,0-7 43 16,0 6-45-16,0-6 37 0,0 0-61 16,-3 6-51-16,5-9-94 0,3-13 17 0,4-6-311 15,-2-3 27-15,0 0 33 0,-4-5 26 0,-2-2 33 16,-1 15 43-16,0-9 2 0,-17-36 9 0</inkml:trace>
  <inkml:trace contextRef="#ctx0" brushRef="#br0" timeOffset="210663.9286">19834 3745 367 0,'0'-2'249'0,"-1"1"-49"0,0 0-16 16,1-1-30-16,0 2 7 0,0-1-4 15,0 0-34-15,0-1-17 0,0 1-3 0,-1 1-29 16,1 0 12-16,-1 1-8 0,0-2-25 16,1 1 13-16,-1 0-22 0,1 0 3 0,2-2 0 15,-4 2-8-15,4 0 11 0,-1 0-13 16,0 0 7-16,1 0 8 0,1 0-7 0,1 2 16 15,1-2-16-15,1 0 16 0,1 0-2 0,10 2-20 16,-8-2 0-16,5 0-5 0,1 0-12 0,3 0 6 16,26 6 17-16,-24-4-14 0,8-1-1 15,-3 2-15-15,0-2-2 0,0 2 13 0,3-1-23 16,-2 1 16-16,4 0-10 0,-2 0 11 0,0 0-19 16,0 2 7-16,1 0-1 0,2-3 2 15,-4 1-18-15,3 0-1 0,3-1 9 0,-2 4 5 16,0-6 18-16,1 3-2 0,1 0-8 0,0-1-16 15,1 0 1-15,-2 1 0 0,2 1 2 0,1-3 10 16,-7 3 14-16,4-2-13 0,6-2-7 16,-5 1 18-16,0 2-5 0,0 0-15 0,0-3 1 15,3 0-3-15,-1 3 6 0,-1-3 9 16,1 2-12-16,1-2 10 0,0 3 5 0,-2 0-7 16,3-2 7-16,-1 1-19 0,1-1-3 0,0 0 5 15,1-1 0-15,4 3 4 0,-2-3 7 16,0 1-10-16,2-1-9 0,2 0 13 0,-1 2 2 15,2-1 16-15,-3 1-33 0,-2-2 5 16,1 1 0-16,1 2 11 0,0-2-7 0,2-1 12 16,-2 1-1-16,-20-1-5 0,11 0-7 15,6 0 4-15,3 0 9 0,-1 0-4 0,2 0-15 16,1 0 15-16,0 0-6 0,1 0 8 0,0 0-10 16,1 0 17-16,-2 0 0 0,44 11-22 15,-46-10 4-15,-3 1 16 0,3-1-20 0,-3-1 11 16,1 1-12-16,-1 0 14 0,-4 1 19 0,2-2-24 15,0 3-7-15,-2-3 11 0,-1 1 3 16,-16-1-8-16,9 0-4 0,4 0 4 0,1 0-1 0,-1 0 0 16,0 0 15-16,-2 0-24 0,29 12 18 15,-34-9-9-15,0-3 22 0,6 0-13 0,-18 0-18 16,6 0 8-16,3 0-1 0,0 0 8 16,-2 0-10-16,1 0 28 0,-1 0-7 0,-2 0-22 15,-2 0 8-15,-2 0 0 0,11 10 6 0,-16-10-9 16,-1 1-7-16,-1-1 28 0,0 1-2 15,0 0-23-15,0 1 5 0,-1-2-11 0,0 0 4 16,-5 0 10-16,0 0-8 0,8 0 31 16,-1 0-29-16,1 0 4 0,-1 0-11 0,1 0 28 15,-1 0-23-15,1 0 7 0,0 0 11 0,6 0 6 16,-1 0 12-16,1 0-19 0,-3 0-27 0,-1 0 8 16,0 0 10-16,-2 0 3 0,-1 0-5 15,-7 0-12-15,8 0 12 0,0 0 16 0,-1 0 16 16,-7 0-43-16,9 0 46 0,-2 0-24 0,0 0 3 15,0 0-6-15,6 0 2 0,4 0-4 16,4 0 1-16,1 0 12 0,3 0-25 0,3 0 26 16,2 7-9-16,2-7-5 0,-1 0 15 0,-1 0-9 15,-1 0-5-15,27 12 24 0,-31-8-9 16,-1-2-46-16,-3-2 27 0,-5 0 3 0,2 2-17 16,-4-2 4-16,-14 0-6 0,9 0 4 15,-1 0 48-15,-1 0-10 0,-7 0-12 0,9 0-3 0,-9 0 30 16,8 0-5-16,-8 0-4 0,6 0 9 15,-6 0-10-15,0 0 3 0,6 0-3 16,-6 0-5-16,8 0-4 0,-8 0-2 0,0 0 4 16,0 0-3-16,0 0-71 0,0 0-18 15,10-4-55-15,-14 0-72 0,-1 1 17 0,-16-6-231 16,-4 0-69-16,-5-4 35 0,-6-2 31 0,-6 1 45 16,-9-4 28-16,-5 0 10 0,-14-2-12 0,-4-2 32 15</inkml:trace>
  <inkml:trace contextRef="#ctx0" brushRef="#br0" timeOffset="213364.757">20605 3856 416 0,'0'0'118'0,"0"0"21"0,0 0-48 15,0 0-12-15,0 0-7 0,0 0 8 0,0 0-13 16,0 0 23-16,0 0-45 0,0 0 3 0,0 0 3 16,0 0 27-16,0 0-6 0,0-14 3 0,0 14-1 15,0 0 2-15,0 0-46 0,0 0 13 16,0 0 16-16,0 0-7 0,0 0-4 0,0 0-28 15,0 0 7-15,0 0 8 0,0 0-4 16,0 0 6-16,0 0-22 0,0 0 1 0,13 0-3 0,-13 0 19 16,0 0-9-16,0 0 6 0,0 0-2 15,0 0-12-15,0 0-3 0,14 0 6 0,2-4-22 16,-11 5 26-16,0-1-20 0,0 1 32 16,1 0-10-16,0 0 0 0,11 2-1 0,-1 0 15 15,-4-3-24-15,-1 1 6 0,-2 1-5 16,2-2-12-16,-3 1 5 0,-1 0 6 0,1-1 19 15,-1 0-30-15,0 0 3 0,1 1-2 16,-2 2 7-16,3-3 2 0,-2 0 8 0,12 2-19 16,-6-2 24-16,-4 2-17 0,3-1-9 15,-3 0 17-15,0 0-1 0,-1-1 0 0,0 2-14 16,-3-2-4-16,2 0 20 0,13 2-22 16,-8-1 7-16,0 0 6 0,5 4-4 0,-3-4-7 15,-3 1 4-15,0-2 0 0,0 0-11 0,-3 2 21 16,1-1-22-16,-2-1 30 0,14 3 10 0,-6-3-13 15,-2 0 13-15,-2 0-21 0,10 1-2 16,-2 0-5-16,1 1 9 0,-1-2 5 16,1 0-8-16,-2 0-11 0,-3 0 9 0,-3 1 15 15,-2-1 2-15,1 1-4 0,-2 0-13 0,-1-1-1 16,2 0 23-16,-3 0-7 0,13 1-10 16,-2 0 1-16,-3 0-6 0,-3 0-11 0,8 2 14 15,-2-2-1-15,4 3-3 0,0-1 10 16,0-2-2-16,2-1 8 0,-11 0-22 0,6 0 2 15,4 0 15-15,2 0-16 0,3 0-9 0,26 10 22 16,-24-9-11-16,-2 1-3 0,-1-1 5 16,2 1 1-16,-5-1-8 0,-14-1 2 0,6 0 8 15,2 0 26-15,1 0-17 0,1 0-6 0,-1 0 0 16,2 0 20-16,-4 0-14 0,4 0-18 0,2 0 32 16,0 0-23-16,-3 0 9 0,2 0-12 15,1 0 5-15,-1 0 14 0,0 0-14 0,0 0 10 16,-1 0-17-16,-4 0 6 0,0 0-15 15,-4 0 16-15,-1 0 7 0,-2 0-15 0,-1 0 10 16,-2 0 13-16,0 0 10 0,0 0-9 0,-7 0-6 16,8 0-17-16,-1 0 23 0,0 0 11 15,-7 0-4-15,8 0 9 0,-1 0-10 0,-7 0 0 16,6 0-16-16,-6 0 16 0,7 0 2 0,-7 0-17 16,0 0 38-16,9 0-45 0,-9 0 16 15,0 0-27-15,7 0 37 0,-7 0-12 0,0 0-9 16,0 0-34-16,6 0-9 0,-6 0-35 0,5-7-23 15,-7 6-28-15,-3-1-52 0,-1 0-12 16,-1 0 17-16,-8-4-255 0,3 3 31 0,-5-6 28 16,4 5-20-16,-1-4 64 0,5 2 19 15,0 1 14-15,1 0-36 0</inkml:trace>
  <inkml:trace contextRef="#ctx0" brushRef="#br0" timeOffset="213945.6334">22174 3796 406 0,'0'0'239'16,"2"-1"-15"-16,-2-1-16 0,0 2-25 15,1-1-51-15,0 1 6 0,-2 0-10 0,2-1-14 16,1 1-29-16,0 0 2 0,-2 0 12 0,1 0-5 15,1 0-23-15,0 0-8 0,2 0 8 0,-1 1 1 16,0-1-24-16,1 0 0 0,-1 2 8 0,0-1-15 16,2 0-7-16,-1 1 14 0,2 1 5 15,0-2-31-15,7 7 5 0,-2-3 19 0,-2 0-28 16,-2 0 5-16,1-2-13 0,0 1 10 16,4 5-6-16,-2-2-2 0,2 2 13 0,0-2-2 15,-4-1-9-15,0 0-11 0,-1 0 10 0,-1-2-1 16,-3 1 3-16,1-3 0 0,0 3-2 15,-1 0 0-15,2-1 16 0,4 6-11 0,-6 0-15 16,1-3 35-16,-2-2-10 0,-1 0-13 16,0 2 1-16,-1-7-1 0,0 0 9 0,0 8-4 15,0-1 10-15,0-7-15 0,-13 26 18 0,6-12-19 16,-3-3-12-16,4-2-2 0,0-1 32 0,-2 3 8 16,-2 3-18-16,-1-5-21 0,0 1 18 15,-3 0-2-15,2-4-6 0,-1 2-9 16,0 0 21-16,1-2-5 0,-2 1 3 0,5-2-14 15,-1 1 13-15,3-2-5 0,0-2-7 0,2 0 2 16,0 2 5-16,2-2-21 0,-3 0 30 0,3-1-18 16,0 1 6-16,0-1 10 0,0 2-21 15,1-1 48-15,-1-2-6 0,1 2-15 0,-2-1-27 16,2-1 14-16,-2 1 15 0,1 0-38 0,3-1-20 16,0 0-26-16,-7 0-77 0,1 0 13 15,-20-16-306-15,6 6 32 0,-2-4 32 0,2-1-26 16,-2-4 25-16,-3 2-5 0,-6-3 18 15,-5 2 11-15,-3 0-7 0</inkml:trace>
  <inkml:trace contextRef="#ctx0" brushRef="#br0" timeOffset="215643.8396">20657 3805 212 0,'2'4'159'0,"0"0"-8"0,1-1-19 15,-1-2 3-15,0 2-42 0,-1 2-5 0,1-2 6 16,0-1-1-16,-1 0 0 0,1 1 4 15,-1-1-6-15,1 0-23 0,-2 0 25 0,2-2 24 16,-2 1-18-16,0 2 35 0,1-3-15 16,0 1 10-16,0 1-25 0,0-2-21 0,-1 0 4 15,1 0-7-15,-1 0 10 0,0-2-17 0,-1 0-12 16,3 0-9-16,-2-1 1 0,0 1-15 0,2-1 4 16,-2-3 15-16,1 1-27 0,-1-1 7 15,2 1 8-15,2-9-13 0,-2 2-6 0,1 1 7 16,-1 0 8-16,1-5-10 0,0 0 11 0,-2 0-2 15,2 2-6-15,1-3 4 0,-2 2-21 16,-1-1 25-16,-1 4-15 0,1-7-10 0,-1 11 38 16,0-5-23-16,0-4-15 0,0 2-5 15,0-3 26-15,0 1 5 0,10-24-34 0,-10 20 7 16,4 1 10-16,0-1-18 0,2-1-8 0,0 0 15 16,1-2-23-16,-1-2 33 0,1 1-12 15,1-1 30-15,-3 2-8 0,-1-1-29 16,-2 0 20-16,2 1 10 0,-3-1-10 0,3 0-14 0,-2 2-3 15,2 1 22-15,-2-2-8 0,0 2-23 0,-1 0 6 16,0 0 27-16,0 1-13 0,0 1-3 16,0 1-1-16,-1 8-3 0,0-2 0 0,0 0 2 15,0 0-2-15,0 1-1 0,0-3 3 0,0 0 0 16,0-2 3-16,0 1-35 0,0-1-1 16,0 0 32-16,0-1-2 0,0 2-22 0,0-1 25 15,0 2 0-15,0 0 0 0,0-1 11 0,0 1-3 16,0 2-1-16,0-1-4 0,0 4-44 15,11-24 18-15,-11 14 10 0,1 2-6 0,4 2-1 16,-5-3-10-16,0 6 2 0,0 1 2 0,0 2 0 16,1 1 1-16,0 1 19 0,-1 1-1 15,0 0 0-15,0 2-16 0,2 1 2 0,-2 4 26 16,0 0-2-16,0-8-2 0,0 3 14 0,0 5 4 16,0-8-4-16,0 8-33 0,0-7 0 15,0 7 7-15,0-6-2 0,0 6 1 0,0 0 24 16,0-7-1-16,0 7-56 0,0 0 23 0,0 0-2 15,0-7 1-15,0 7 10 0,0 0 0 0,0 0 0 16,0-7 24-16,0 7-27 0,0 0 25 16,0 0 0-16,0 0-2 0,0-7-3 0,0 7-1 15,0 0-3-15,0 0-1 0,0 0-36 16,0 0 4-16,0 0-20 0,0 0 2 0,2-9 4 16,-2 8 3-16,-2 1 3 0,2-1 4 0,0-1 34 15,0 2-3-15,0-1 0 0,0 1-1 16,0-1 0-16,0 1 0 0,0 0-3 0,0 0 0 15,0 0 15-15,0-1-18 0,0 1 0 0,0-1-1 16,0 3 1-16,0-3-1 0,0 1 1 0,0-1-18 16,-2 1-4-16,1 0 15 0,1 0-1 15,0-1-13-15,1 0 14 0,-1 4-20 0,0-3 3 16,0-1 32-16,-1 2 4 0,-1 0-8 0,-1 0 0 16,-1 0-1-16,-1 2 0 0,-7 4-1 15,-1 6-1-15,-1 0-1 0,-1-4 6 0,0 6-1 16,-1 0 1-16,0 1-3 0,-1-3-1 15,1 0-1-15,-1 5-9 0,-2-1-3 0,4-2 2 16,3 3-1-16,-2-2-11 0,0 0 1 0,2-2 2 16,3-1-1-16,0 1 3 0,-2-3 31 0,5-3 10 15,2-1-9-15,1-1 13 0,0-1-24 16,1-1-1-16,0 0-10 0,0-1-1 0,1 0 18 16,-1 0-2-16,0-2 0 0,1 2-2 15,0-2-1-15,1 1-11 0,0-1 28 0,-2 1-11 16,2 0-16-16,0-1 0 0,2-3-1 0,0 2-5 15,4-3 1-15,5-4 12 0,2-3 10 0,3 1-1 16,-4-3-2-16,5-3-15 0,-2 4 0 16,2-1-30-16,-1-1 22 0,4-1 2 0,-3 3 16 15,2-4 0-15,-1 1-38 0,-1 0 4 16,2-2 52-16,-2 3-3 0,1 0-32 16,-3 2-4-16,-3 4 2 0,0-4 21 0,-2 6-10 0,-2-2-1 15,-1 2-27-15,-1 0 29 0,1 1-12 0,-2 1 10 16,-2 0-1-16,0 2 20 0,1-2-1 15,-1 2-24-15,0-1 2 0,1 2 0 0,1 0-1 16,0 0 1-16,-1 0 15 0,-4 0 1 16,0 0 0-16,22 14 0 0,-13-4-8 0,0-3-2 15,2 3 1-15,0 3 5 0,-1 3-1 0,1-3-8 16,-2 2-4-16,-1 1 2 0,4 0 0 0,-5-4-1 16,-1 3 2-16,-2-5 24 0,-1-1-14 15,1-1 2-15,0-1 0 0,-1-1-1 0,-1 1-2 16,1-2 3-16,-1 0 2 0,0 1 0 15,0-1-2-15,0 1-5 0,4 8-1 0,-3-4-54 16,0-1-21-16,-3-1-16 0,0-8-51 0,0 13-48 16,-13 14 17-16,4-15-257 0,-6 2 35 15,-2 1-65-15,0 1 29 0,-2-2 17 0,2 2 36 16,-1-1 23-16,2 3 12 0,-1 3-21 16</inkml:trace>
  <inkml:trace contextRef="#ctx0" brushRef="#br0" timeOffset="216694.3277">20733 3907 307 0,'0'2'219'0,"1"-1"-37"16,-1 2 13-16,1-2-32 0,1-1 11 15,-2 2-19-15,0-1 8 0,0 0-37 16,0 0 4-16,0 0 3 0,0 0-12 0,-1 1-15 16,1-2-23-16,-2 0 3 0,1-2-24 0,-1 2-9 15,0-1 4-15,1-1 8 0,-1 1-12 16,0 1-27-16,-2-3 0 0,-1 1 2 0,-1 0-3 15,2-1 14-15,-9-6-21 0,-3 2-9 0,1-2 4 16,-1-2 0-16,-4 0-4 0,2 3 26 0,2-2-27 16,-5-4 7-16,0 2 10 0,3-3-1 15,-1 1 4-15,-1-2 21 0,1 2-25 16,1 0 18-16,2 0-15 0,0 1-9 0,2-2 3 16,-2-2 2-16,1 0 7 0,0 2-3 0,6-2-5 15,-6 3 6-15,0-3 0 0,-1 1 26 16,0 2-26-16,-2-1-2 0,-1-2-4 0,0 1-21 15,-3 0 9-15,3 2 13 0,-3 2-11 16,-2-2 8-16,-1 1-9 0,-1-2 1 0,-2 2 7 16,-1 1-2-16,1-3-10 0,0 2-8 0,0-2-8 15,1 0 12-15,1 0-2 0,1 0 12 16,1 1-11-16,-1 1-5 0,0-3 10 0,1 1 4 16,3-2-3-16,-3 1 6 0,-2-1-7 0,-2 3-1 15,1-1-14-15,-1 0 2 0,-2 2 2 0,-1 1 11 16,-1-1-8-16,-2 4-1 0,-1-1 5 15,0 0-8-15,2 2-6 0,-3-5 7 0,-1 4 10 16,3-1 6-16,1 3-11 0,2-3-14 0,1 2 18 16,2 1 8-16,0-1-11 0,1-1 7 15,0 2-7-15,3 0 4 0,1-2 1 0,2 5-9 16,0-2 12-16,1 0-1 0,2 0 6 0,-2 3-25 16,7-1 5-16,-2-2 10 0,1 1 8 15,-2 0-11-15,5 1-2 0,2 0-12 0,2 1 19 16,1 1 0-16,2 0 2 0,0-1 1 15,2 1 13-15,-1 1-14 0,-1 0 3 0,3-1 0 16,-1 1 15-16,0 0 10 0,1 1-31 0,0-1-6 16,0 1 19-16,-1-3-11 0,1 3 23 15,0-2-34-15,1 2 13 0,0 0-6 0,0 0 4 16,0 0-21-16,0 0-28 0,0 0-36 16,0 0-19-16,0 0-37 0,-4 0-1 0,5 0 12 15,0 0-189-15,1 0-141 0,0-1 56 0,0-2 14 16,-2 0 24-16,3-1 23 0,-1-1 35 15,-1 1 7-15</inkml:trace>
  <inkml:trace contextRef="#ctx0" brushRef="#br0" timeOffset="217326.2865">18915 2695 458 0,'2'-1'206'0,"0"1"-8"0,0 0-63 0,-1 0 22 16,0-2-30-16,0 2-10 0,1 0-17 0,-1 2-9 15,-2-2-15-15,-1 1-17 0,0 0-9 16,-2 2 8-16,1 0 1 0,-1 0-14 0,-7 5 10 16,-4-1-14-16,3 1 5 0,-3-1 1 15,-1 2-4-15,-2-1-14 0,0 0-14 0,0 2 21 16,0-1-7-16,0 1 1 0,-1 0 12 0,4-1-29 16,-1-2 23-16,4 1-16 0,3-3-13 15,-2 0 4-15,5-1 8 0,0-2-7 0,1 3-16 0,2-3 20 16,-1 0-16-16,2 1-1 0,0 0 13 15,0 0-10-15,1 0 15 0,1-3-3 0,0 0 20 16,0 7-8-16,0-1-3 0,0 0 5 16,0 3-4-16,18 16 18 0,-8-12-20 15,-4-1 18-15,9 1-20 0,0-1-7 0,2 0 13 16,4 1 11-16,-3 0-11 0,3-1-1 16,2 1 3-16,-3-1-16 0,2 1 16 0,1-1-7 15,0 1-11-15,-1-1 7 0,-1 2-28 0,0 0 19 16,1-3-6-16,-1 4 0 0,-1-3 4 15,2 1 1-15,-2-1-4 0,-3 0-4 0,1-1 20 16,-2-3-21-16,-2 2 2 0,-3-3-2 0,2 4 4 16,-5-5 0-16,-1-2 11 0,-3 0-17 0,4-1-4 15,-4 1 25-15,-2-3-11 0,0 2-10 16,0-1 18-16,0 0-18 0,0 0 2 0,1-2 9 16,-1 2-5-16,1 0-3 0,-1 1-43 0,2-2-28 15,0 1 8-15,0 0-159 0,1-1-144 0,1 1-35 16,13 1 26-16,-1 1 8 0,1 1 18 15,2 1 6-15</inkml:trace>
  <inkml:trace contextRef="#ctx0" brushRef="#br0" timeOffset="222391.1972">27582 1238 293 0,'0'0'119'0,"0"0"-21"0,-16 0-10 0,16 0 46 16,0 0-17-16,0 0-15 0,0 0 9 0,0 0-13 15,0 0-10-15,0 0-30 0,0 0 26 0,0 0-6 16,0 0-24-16,0 0-26 0,0 0 6 15,0 0 4-15,0 0 0 0,0 0-24 0,0 0-11 16,0 0 25-16,-13 0-9 0,11 7 0 16,2 0 2-16,-2 0-9 0,-1-1 19 0,3-6-16 0,-1 16 11 15,0-9 1-15,-2 1 1 0,1 7-9 16,-2 0-14-16,2 3-2 0,0-3 10 0,-3 3 7 16,1 0-3-16,1 1 10 0,-6 3-23 15,7-3 14-15,-5 2 25 0,2-1-6 0,-1-1-15 16,1 4-7-16,2-3 6 0,-1 3-15 15,-2-1 27-15,4 1-20 0,2-1 12 0,-2 0-7 16,-1 4 8-16,3-14-3 0,0 8 1 16,0 4-10-16,0 1 3 0,0 2 17 0,0 1-13 15,14 30-3-15,-12-29-12 0,-1-2 14 16,0 3-16-16,4 1 5 0,-1-2 11 0,-3-2-3 16,2 2-3-16,-3-14 3 0,0 5-10 0,0 4 2 15,0 2 3-15,0 0 2 0,0 0-6 16,11 27 14-16,-10-25-4 0,0 0-11 0,-1-3 20 15,3 3-2-15,-1 0-6 0,3-1 11 16,-4 1-22-16,0 0 0 0,2 5 18 16,-1 1-20-16,-2-4 11 0,0-14-1 0,0 8-14 15,0 3 25-15,0 2-1 0,0 2 4 0,0-2-15 16,0 3-11-16,-12 30 3 0,6-35 5 0,3 1-3 16,-1 5 3-16,0-4-12 0,1-1 29 0,-1 1-13 15,-1 3-8-15,1-4 13 0,-3-2-8 16,5 3 10-16,-3 2-8 0,-1-4-15 15,2 1 33-15,-2 0-32 0,0 2 14 0,2-2 19 16,-1 0-20-16,-1 1-7 0,3 2 11 0,0 0-5 16,-1 1 0-16,2-1-1 0,0 0-9 0,1-3 15 15,1 0 18-15,-2 3-4 0,2-2 0 16,0-15-12-16,0 7-7 0,0 3 39 0,0 3-37 16,0 0 12-16,0 1-5 0,0 1-3 0,0-3 31 15,0 1-27-15,0 0 16 0,0-2-19 16,0-1 12-16,0-2-26 0,0 3 9 0,0-1 9 15,0 1-14-15,0 0 30 0,0-2-30 16,0-1-2-16,0 0 12 0,0-2-3 0,0-3 25 16,0 0-48-16,0-1 17 0,0-1-9 0,11 10 18 15,-8-16-19-15,-2-1 13 0,1-2-14 0,-1 1 18 16,0-2 21-16,-1 0-23 0,0-5-9 16,0 0 39-16,0 6-39 0,0-6-4 0,0 6 3 15,0-6-21-15,0 7 9 0,0-7 1 16,0 7 2-16,0-7 20 0,10 14-29 0,-9-11 34 15,1 1-2-15,0-1-3 0,0 1-9 0,-2-2-8 16,2 0-17-16,0 0-24 0,0 0-53 16,0-4-32-16,0 0 13 0,-2-3-352 0,0 0 36 15,-2-10 31-15,2 4 29 0,-13-22 25 0,0 6-16 16,-1-2 43-16,-1 2 4 0,-5 2 7 16</inkml:trace>
  <inkml:trace contextRef="#ctx0" brushRef="#br0" timeOffset="223392.0229">26536 3482 464 0,'-3'-3'256'0,"0"1"-17"0,1 1-5 0,-2-1-16 15,4 1-46-15,-2-1-8 0,1 1-19 0,-1 0 11 16,2 0-37-16,-2 0-11 0,0 0 13 0,2-1-39 16,-2 2-16-16,2-1 5 0,0 1-10 0,0 0 16 15,2 0-24-15,0-2 5 0,2 1-4 16,3 0 0-16,14-1-13 0,-11 2 9 0,27-6-6 16,-11 6-14-16,1-3-3 0,3-1 14 0,1 3-26 15,-4-4 21-15,5 5-3 0,3-3-5 16,-5 3-14-16,-16 0 0 0,7 0-8 0,4 0 0 15,5 0 1-15,28 13 3 0,-31-13 0 16,2 3 14-16,-1-3-22 0,-1 3 13 0,4 0 1 16,3 1 4-16,-1-2-5 0,-14-2-19 15,5 0 6-15,5 0 3 0,4 0 9 0,1 0-14 16,3 0 3-16,-1 0 16 0,-1 0-15 16,3 6 2-16,-2-6-3 0,1 0-8 0,0 0 35 0,31 13-28 15,-34-11 7-15,-3-1 4 0,6 0-2 16,-5-1-5-16,2 2 18 0,-16-2-8 0,10 0 18 15,1 0-22-15,2 0 1 0,1 0 11 16,-1 0-18-16,3 0 25 0,34-11-37 0,-34 8 34 16,-2 2 4-16,2-1-37 0,0 1 10 0,-2-1-6 15,-2 1 1-15,-3 1 18 0,2 0-22 16,-17 0-12-16,8 0 7 0,2 0 37 0,1 0-23 16,0 0 5-16,1 0 11 0,0 0-16 0,0 0 19 15,1 0-10-15,0 0-18 0,-2 0-5 16,6 0 12-16,-1 0-11 0,4 0 10 0,0 0-2 15,1 0-5-15,1 0 17 0,1 0-15 0,0 0 18 16,-1 0 4-16,1 0-10 0,0 0-6 0,-2 6-2 16,1-6 9-16,-1 0-4 0,33 9-5 15,-35-7 10-15,1-1 6 0,2 0-16 0,-1 1-12 16,-2-2 12-16,1 2 8 0,3-2-3 16,1 1 13-16,-18-1-39 0,10 0 9 0,3 0 26 15,3 0-7-15,1 0 13 0,-1 0-32 16,0 0 13-16,2 0-10 0,-3 0 1 0,-1 0-9 15,-2 0 22-15,-3 0-12 0,-3 0 6 0,-1 0 0 16,-4 0 19-16,1 0 5 0,-4 0-26 0,-1 0 28 16,-4 0-9-16,0 0 13 0,-2 0-10 15,-1 0-1-15,-2 0 12 0,-6 0-4 0,9 0 8 16,-2 0 8-16,-7 0-4 0,8 0-5 16,-2 0-8-16,-6 0-7 0,8 0-5 0,-8 0 9 15,0 0 4-15,8 0-7 0,-8 0-3 0,6 0 7 16,-6 0-2-16,0 0-2 0,0 0-17 0,7 0 1 15,-7 0 0-15,0 0-2 0,0 0 0 0,0 0 1 16,7 0-1-16,-7-6-98 0,5-2-31 16,-8 7-56-16,-5 1-66 0,-10-6 21 0,-1 0-255 15,0 1 33-15,-2 0 22 0,-3 0 40 16,-3 2 17-16,0-1 25 0,-4 0 18 0,-1-2 7 16</inkml:trace>
  <inkml:trace contextRef="#ctx0" brushRef="#br0" timeOffset="233234.6558">28186 2126 532 0,'0'0'170'0,"0"0"-45"15,0 0 18-15,14 0-7 0,-14 0-13 0,0 0-13 16,0 0 12-16,0 0-11 0,0 0-12 0,0 0-17 16,0 0 6-16,0 0-22 0,0 0-2 15,0 0-10-15,0 0 5 0,0 0 6 0,0 0-36 16,0 0 9-16,0 0-11 0,0 0-6 16,0 0 20-16,0 0-6 0,0 0-12 15,13 0-18-15,-13 0 7 0,0 0 3 0,0 0 11 16,0 0 6-16,0 0-4 0,0 0-31 0,0 0 18 15,0 0-8-15,0 0-6 0,0 0-2 16,0 0 8-16,0 0 17 0,0 0-20 0,0 0 10 16,0 0-5-16,0 0 0 0,0 0 6 0,0 0-8 15,0 0 18-15,0 0 8 0,0 0-10 16,14 0-15-16,-14 0 13 0,0 0-9 0,0 0 7 16,0 0 2-16,0 0-1 0,0 0 11 0,0 0 4 15,0 0-33-15,0 0-1 0,0 0 8 16,0 0 15-16,0 0-5 0,0 0-13 0,0 0 1 15,0 0-1-15,0 0 7 0,0 0-14 0,0 0 5 16,0 0 12-16,0 0-4 0,0 0-13 16,0 0 5-16,0 0-15 0,0 0 4 0,0 0 2 15,-5 9 9-15,5-6-17 0,0-3 24 16,0 1 4-16,0-1-13 0,0 2 7 0,0-2 4 16,2-1-22-16,1 0 20 0,0 0 7 0,0 0-14 15,0-2 7-15,-1 1 23 0,0-1-32 16,2 0 19-16,-1 1 12 0,-3-1-16 0,2 1 11 15,0-1-10-15,0 0 3 0,-2-1-14 0,0 2 10 16,2-1 4-16,-2 0-4 0,2 0 0 16,-2 1 6-16,0 0-1 0,0-1-21 0,0 0 11 15,0 2 3-15,0 1-5 0,1-3-4 16,-1 1-6-16,0 1 9 0,0 1 2 0,0 0-8 16,0 0 7-16,-5 0 10 0,3 1-22 15,0 0 8-15,0 1 7 0,-1 1 4 0,2-2-18 16,0 2-8-16,-1 0 2 0,2-2-12 0,-2 3 16 15,2-2-16-15,2 1 3 0,0-1-1 16,1-1 11-16,0 3 3 0,0-3-12 0,3-1 8 16,-2 2 4-16,0-2-3 0,3 0 11 0,-3-1-11 15,3 0-4-15,-2-1 21 0,-5 2-9 0,0 0 2 16,14-9-12-16,-11 5 10 0,2 1 1 16,-2-1-13-16,0 1 14 0,2-1-18 0,-1 2 7 15,-2-3 8-15,-1 2-1 0,3 0 1 16,-2-1 3-16,-1 1 5 0,-1 2-9 15,2-1 5-15,-2-1-5 0,0 2 14 0,0 0-24 0,0 1 15 16,-3-1-16-16,-1 1-6 0,0 0 14 16,2 0 16-16,-1 2-24 0,-4-2-3 15,3 1-5-15,1 2 0 0,-1-1 6 0,2 0 0 16,-1 0-35-16,-1 2 8 0,2-4 5 0,-1 3 7 16,2-1-11-16,1-1 17 0,-2 2-8 15,2-2-2-15,2 0 14 0,-1-1-8 0,0 1 10 16,1 0 10-16,-2 0-7 0,2 1 5 0,0-1 1 15,-2-1-15-15,0-1 17 0,2-1-1 16,-1 1 8-16,-1-1-12 0,-1 1 29 0,1 0-22 16,1-2 1-16,-1 2 5 0,1 0-7 15,-1-1-1-15,1 0-8 0,0 1 21 0,0 0-5 16,-1-2 8-16,0 1-14 0,2 1 19 16,-2 0-12-16,0-1 11 0,0 0-1 0,0 2 14 15,0 0-2-15,0-1 12 0,0 1-13 16,0-1-14-16,0 2 6 0,0-2 25 0,0 0-12 15,0-1-17-15,0 1 12 0,0 1 16 0,0 0-12 16,-2-1-6-16,2 1-13 0,2 0-4 16,-2 0 5-16,2 0 25 0,-4 0-27 0,4 0-8 15,-2 0 3-15,0 0 3 0,0 0-4 16,0-1 24-16,0 1-16 0,0 1-16 0,0 0 8 0,1 1-14 16,-2-1 28-16,1 1-13 0,-2 0 6 15,0 3-20-15,-3-2 21 0,-4 8-20 0,1 1 9 16,2-3-2-16,-4 2 9 0,2 2-1 0,-1-4-2 15,-1 3-7-15,2-2 19 0,0-1-25 16,-3-1 23-16,2 4-18 0,-2 0 4 0,3-2 2 16,-2 1 13-16,0-1-22 0,1 2 27 0,-5 0-38 15,0 1 18-15,9-5-5 0,-6 3 2 0,1 2 6 16,-3-1-8-16,4 0-13 0,-2-2 16 16,2 2-3-16,3 0-2 0,-3 1 13 0,1-2 9 15,0 0 3-15,-3 0-14 0,6 0-1 16,-4 0 13-16,2-1-33 0,-2 5 16 0,7-4 9 15,-2-2-15-15,-5 3-1 0,2 1 30 0,1 0-26 16,-1-1 1-16,2-2 9 0,0-3-4 16,1 2-7-16,1-1-3 0,1-1-7 0,0-1 18 15,-2 0-5-15,3-1 6 0,-1 0 11 16,-5 10-12-16,3-5-6 0,1 0 15 0,-1-3-26 16,2 3 25-16,-2-3-30 0,3 1 25 0,-5 6 14 15,2 0-23-15,0-3 5 0,-4 3 15 0,2 0-8 16,1-3-4-16,1 3 7 0,-3-1-24 15,-2-1 0-15,2 1 14 0,1-4-10 0,3 0 10 16,-2-1 6-16,3 0 14 0,-1-1-30 16,0-3 1-16,-4 10 9 0,4-4-2 0,-3-3-9 15,2 1 0-15,1-1 12 0,0-3-2 0,-1 2-6 16,2 0 22-16,-4 6-30 0,1-3 7 16,1 0 13-16,0-1 6 0,-2-1-13 0,0 6-5 15,3-3 30-15,-1-2-31 0,2 2 15 0,0-3-8 16,-8 6-16-16,3 0 4 0,-1-1 0 15,-1 0 10-15,-1 0 2 0,1-1 2 0,5 0 14 16,-2 0-13-16,-1-2-4 0,-1 2-11 16,2-4 23-16,0 1-11 0,-1 3-11 0,0-2 12 15,2-2 14-15,1-1-17 0,-1 0-8 16,1 0 9-16,0-1 2 0,1 0 11 0,-2 0-28 16,1-1 16-16,2 1 7 0,-4 11-21 0,1-9 37 15,-2 7-27-15,-3-2 11 0,4-4-18 0,2 1-3 16,1 0 13-16,-1-3 9 0,0 1-18 15,2-1 6-15,0-2 8 0,-2 0-4 0,-4 10 3 16,3-4 7-16,1-4-8 0,2 2-23 0,-2-3 16 16,2 1 0-16,-2-3 5 0,2 2 20 0,0-1-27 15,0 0 5-15,1 0 5 0,-1 0-16 16,-2 0 4-16,4 1 1 0,-2-2 12 0,0 0-1 16,0 1 0-16,-1 0-8 0,1 0 18 15,0 0-15-15,0 0-16 0,-1-1 27 0,1 1 4 16,0-1-13-16,0 3 3 0,-1-3-7 0,1 2 4 15,0-1 25-15,0 0-25 0,2 0-14 16,-2 1 20-16,-1 1-18 0,1-2 16 0,0 1 5 16,0-1-1-16,0-1 2 0,-2 1-6 15,2 1-19-15,0-1 22 0,0 1-24 0,0-2 24 16,2 1-18-16,-2-1 19 0,0 0 19 0,1 0-28 16,-1 0 32-16,2 0-16 0,-2 0-10 15,0-1 15-15,2 0-29 0,0-1 40 0,-3 1-35 16,2 1 36-16,1-2-31 0,0 0 29 0,0 0-8 15,-1 2 4-15,1-3-18 0,0 2 18 16,0-1-22-16,-1 0 39 0,0-1-34 0,1 2-5 16,0-2 10-16,0 0 2 0,0 0-25 15,0 0 14-15,0 0 29 0,0 0-32 0,0 0 1 16,0 0 11-16,0 0-18 0,0 0-11 0,0 0 3 16,0 0 26-16,0 0-8 0,-7 6-18 15,7-5 26-15,0-1-1 0,0 0 11 0,0 1-37 16,0-2 16-16,0 1-4 0,-2 1-5 0,2-2 27 15,0 1-8-15,0 0-5 0,0 0-8 0,0 0-2 16,-1 0 9-16,2 0 12 0,-1 0-9 16,-1 0-9-16,1 0 17 0,0 0 5 0,1 0-5 15,-1 1-15-15,0-1-21 0,0 0 2 16,-1 0 2-16,1 0 16 0,1-2 25 0,-1 2-1 16,-1 0-4-16,2-1-32 0,-1 2 13 0,0-1-19 15,0 0 27-15,-1 0 5 0,1 0-31 16,0 1 32-16,-1-1 3 0,2-1-25 0,-1 1-1 15,1 1-13-15,-1-1 32 0,0 0-11 0,0 0 25 16,-1 1-14-16,1-1-10 0,0 0 14 0,0 0-2 16,0 0-2-16,0 0-36 0,0 0-2 15,0 0 39-15,1 0-21 0,-1-1 3 0,0 1-4 16,0 0 30-16,2 0-47 0,-2 1 33 16,0-1-1-16,0-1-1 0,0 1 8 0,0 0-17 15,0 0 7-15,0-1-26 0,0 0 4 0,2 0-29 16,0 0 3-16,-2-2-34 0,0 0-3 0,3 0-16 15,-3-1-45-15,0 0-27 0,1-1 16 16,-1 2-261-16,0-2-34 0,0 1 30 0,-1-1 16 16,1 5-10-16,0 0 22 0,0-9 67 15,0 9 48-15</inkml:trace>
  <inkml:trace contextRef="#ctx0" brushRef="#br0" timeOffset="240731.4481">27530 3429 264 0,'0'0'164'0,"0"0"13"16,0 0-74-16,0 0 7 0,0 0-26 0,0 0 11 15,0 0-10-15,11 0-30 0,-11 0-10 16,0 0 36-16,0 0 2 0,0 0 7 0,0 0-45 16,0 0 34-16,0 0-26 0,0 0-11 0,0 0 21 15,0 0-10-15,0 0-4 0,0 0-9 16,0 0 4-16,0 0-4 0,0 0-22 0,0 0 26 15,14 0-35-15,-14 0 16 0,0 0-12 0,0 0 13 16,0 0-14-16,0 0 5 0,0 0-4 16,0 0-1-16,0 0 23 0,0 0-16 0,0 0-11 15,0 0 20-15,0 0-1 0,0 0-13 16,0 0-14-16,0 0 19 0,13 0 8 0,-13 0-19 16,0 0-3-16,23 23 9 0,-21-24-2 0,0 1 13 15,0-1-13-15,1 0-1 0,-1 0 13 16,0-1-6-16,2 2-18 0,1-1 18 0,0-1-13 15,-1 1 4-15,-1 0-2 0,3-1 1 0,-1 0 22 16,2 0-11-16,-1 1-21 0,-1-1 15 0,2-1-10 16,-1 2 0-16,14 0 15 0,-9-2-8 15,-3 0 3-15,2 1-7 0,-3 1-1 16,-1 0-2-16,2-1 0 0,-3 0 9 0,1 0-6 16,-1 0 3-16,10-5 0 0,-8 4 13 0,6 0-2 15,-3 2-21-15,7-2 21 0,-17 3-1 16,9 0-14-16,3 0 4 0,-3 0 0 0,0 0 14 15,0 0-14-15,20-10-9 0,-12 6 1 0,-3 2 3 16,-2-1-15-16,6 1 31 0,-3-3-12 16,-3 2 0-16,-1-1 6 0,-3 4-8 15,9-4 15-15,-5 1-9 0,-1 2-1 0,1 1-10 16,-5-3 34-16,2 1-33 0,9-2 18 16,-1-1 8-16,-3 4-20 0,-3-1 9 0,5-3-2 15,-4 2-12-15,4-2 11 0,-1 1-8 0,-4 0 2 16,3 0 5-16,2-4 7 0,-3 2 5 15,-2 2-14-15,-2 1-9 0,-2 1 1 0,2 0-10 16,-1-2 16-16,0 3-1 0,7-2 8 0,-6-2 14 16,5-2-24-16,-1 0-3 0,-3 3 2 0,-3 2-5 15,1-1-2-15,6-3 6 0,-3 3 16 0,-1 0-10 16,0 1 3-16,8-3-14 0,-6 2 0 16,-2 0 18-16,0 1-7 0,4-5-13 0,-2 4 20 15,-1 1 8-15,-1-2-25 0,-2 1-6 16,-1 1 8-16,1 1 6 0,7-3-10 0,-5-2 5 15,1 3 5-15,-5 1 7 0,1-2 7 0,-2 1-31 16,1-1 23-16,0 2-8 0,-1 0 21 16,1 0-13-16,-1 1-6 0,1-2 7 0,2 2 2 15,5-4-27-15,-2 0 14 0,1 3-7 0,0-4 21 16,0 1-29-16,-4 2 11 0,0 2-8 16,-4-1 18-16,1 0 0 0,2-1-1 15,-3 2-11-15,0 0 1 0,-1 0 23 0,3 0 3 16,-2 0 2-16,-1-1-6 0,0 1-12 0,1 0 32 15,0 1-32-15,-3 0-16 0,3-3 33 0,0 1-13 16,0 1 7-16,-3 1-5 0,2 0-13 16,1-1 11-16,-4-1-18 0,2 2 9 15,0-1-2-15,0 0-8 0,-1 1 8 0,2-1 14 0,-1 0-1 16,-2 0-22-16,1 0 33 0,1 1-26 16,0 0 4-16,-2-1-25 0,1 0-9 0,-1 1 7 15,-1 0-22-15,1 0-17 0,-1-1-10 0,-1-1-33 16,-1 1-10-16,-1-1-17 0,2 1 11 15,-2 0-121-15,1-1-78 0,-2-1-88 16,3 1 28-16,-1 0 12 0,0-1 39 0,-2 2 33 16,3-3-34-16</inkml:trace>
  <inkml:trace contextRef="#ctx0" brushRef="#br0" timeOffset="241331.5356">28694 3021 425 0,'-2'0'209'0,"2"-2"19"0,0 0-34 0,0 1-5 0,0 1-42 15,0-2-3-15,-1 1 0 0,1 1-19 16,-1 0-17-16,0-2 6 0,1 1-12 16,0 0-13-16,0 0-34 0,0 1 9 0,0-1-11 15,-2 1-5-15,4 0 11 0,0-1-21 0,-1 0 6 16,1 2 3-16,0-1-21 0,0 0 8 0,2 0-6 15,-1 1-7-15,2 0 13 0,0 0-8 0,1 2-19 16,-1-2 28-16,1 1-11 0,9 4 4 16,-3-2-25-16,2 3 16 0,2-1-19 15,-2 0 13-15,-4-2-7 0,3 3 4 0,-4-2 16 16,0 1-6-16,-2-1-27 0,-4 0 13 0,1-3 1 16,-1 2 3-16,0 1 13 0,0-1-26 15,1-1 3-15,1 1 12 0,-3 0-9 16,1 1-1-16,-2-2 22 0,1 0-7 0,0 3 19 15,-1-4-16-15,-1 4-7 0,0-2-3 0,0-4 16 16,0 0-2-16,0 7-14 0,-13 13 33 16,7-9-41-16,-3 0 15 0,-3 0-1 0,0 0 21 0,-1 0-18 15,1-3 2-15,1 3-15 0,-1-1 7 16,-3-3-5-16,5-1-5 0,3-1 19 16,0-1-6-16,-3 5-21 0,4-5 7 0,2-2-6 15,1 3 23-15,0-3-14 0,0 2-3 16,3-2-9-16,-3 0 16 0,1-1-24 0,2 0 32 15,-1-1-7-15,-1 0-18 0,0 2 8 16,2-2 2-16,-2 0-4 0,0 0 13 0,2 1-18 0,-2 1 14 16,0-2-16-16,0 1 11 0,1-1 9 15,1 0-18-15,-1 0 9 0,0 0 3 0,-1 0-13 16,2 1 9-16,0-1 7 0,0 1-3 0,0-1 17 16,-2 0-13-16,2 0-37 0,0 0-9 15,0-1-46-15,0 0-46 0,0 1 14 16,0 0-200-16,-1-2 28 0,-1 0-140 0,0 0 28 15,-2 0 67-15,-1 0 22 0,-10-6 16 0,-1 0-18 16</inkml:trace>
  <inkml:trace contextRef="#ctx0" brushRef="#br0" timeOffset="245090.3498">27976 796 231 0,'0'-13'175'0,"0"13"-25"16,0 0-2-16,0 0-42 0,0 0-22 0,0 0 13 16,0 0 5-16,0 0-51 0,0 0 11 0,0 0-3 15,0-13 10-15,0 13 0 0,0 0-11 16,0 0-4-16,0 0-7 0,0 0 4 15,0 0-25-15,0 0 12 0,0 0 14 0,0 0-19 16,0 0-4-16,0 0 7 0,-15 10-39 16,14 2 21-16,-4-2 10 0,0 0-16 0,-2 5 5 15,5-4-21-15,-2-5 19 0,3 4-3 0,1-3 0 16,0-7 17-16,0 10-12 0,0 1-41 16,0-5 27-16,0 1-32 0,15 6 26 0,-8-8-18 15,-1-3 22-15,1 0 33 0,6-2-11 16,-13 0-4-16,7 0-3 0,10-12 18 0,-5 8-2 15,-7-1-18-15,-1-1 18 0,3 1 4 16,-3-3-14-16,-4 1-17 0,0 0 22 0,3-4-12 16,-3 11-4-16,0-6 0 0,0-2-10 0,0 2 4 15,-14-6 19-15,9 6-21 0,-1 3-16 16,6 3 14-16,0 0 9 0,-15-8 11 0,9 6-16 16,2 3 2-16,-5 4-14 0,2-2 7 0,-2 0 10 15,5 3-20-15,-2 1-2 0,-1-1 28 16,-3 0-12-16,8 2-2 0,-3-2 1 0,5 1-8 15,0-2 11-15,-2 1-12 0,-2 0-8 0,4 1 16 16,0-7-4-16,0 0 9 0,15 11-20 16,-15-9 15-16,15 2-2 0,-2-2-10 0,-4-2 7 15,4 0 4-15,6 0 5 0,-3 0-6 0,-1 0-8 16,-2 0 7-16,0 0 14 0,-1 0-15 16,7-10-2-16,-11 10 12 0,-6 0-25 0,2-4 15 15,-2 2 19-15,-1 1-19 0,1-1 6 0,-5 0-27 16,-5-2-2-16,4 4 43 0,-4-3-23 15,-3 0 8-15,3 5 4 0,-2-1 6 0,10-1-22 16,-9 0 9-16,-2 0 9 0,1 0-5 16,2 0-10-16,1 0 5 0,-9 11 0 0,14-10 15 15,-4 5-24-15,1-2-21 0,-6 0 26 0,11-4 10 16,3 2-6-16,-3 4 6 0,-3-3-21 0,3-1 29 16,-5 0-24-16,8 0 21 0,-1 0-3 15,-7 0-10-15,8-2-11 0,-1 0 27 0,1 2-33 16,0-1 12-16,-3 1 3 0,2-1 9 15,-3 1-45-15,7 1-28 0,-1-5 6 0,-5 5-232 16,0-6-69-16,3 5 25 0,-3-4 13 16,1 0 2-16</inkml:trace>
  <inkml:trace contextRef="#ctx0" brushRef="#br0" timeOffset="246679.6254">28018 919 360 0,'2'-4'144'0,"1"2"10"0,-6 0-12 0,5-5-21 15,2 5 5-15,-4-1-31 0,1 0-7 16,1-1 21-16,-2 0-8 0,0 2 2 0,7-2-32 16,-10-2 32-16,7 4-21 0,-8-3 5 0,4 5-2 15,0 0-14-15,0 0 5 0,0 0 3 0,0-6-15 16,0 6-10-16,0-7 9 0,0 7-8 0,0 0-7 15,3-8 11-15,-3 8-21 0,0 0 4 16,0-2-24-16,-1 2 22 0,3 2-17 0,-1-2-13 16,-2 1 24-16,2 3-13 0,-3-1-14 15,4-1 2-15,0 3 12 0,-5 1-1 16,1-4-16-16,-4 9 14 0,3-1-16 0,3-3-8 16,-4 5 8-16,0 2 2 0,-3-1-9 0,0 1 14 15,3 0-7-15,2 1-4 0,-10 2 22 16,8 0-24-16,-6-5 19 0,6 6-8 15,0-2-2-15,-2-1-14 0,1 5 6 0,2-3 3 16,-2-1-7-16,3 3 3 0,-2-4 10 0,0-1-10 16,-1 5 2-16,3-2 9 0,2-17-9 15,0 12 3-15,0-1 11 0,0 1-5 0,-12 14-8 16,8-11 6-16,-1 2 7 0,1-4-15 0,0 1 21 16,-3 3-29-16,3-1 24 0,0 0-22 15,-2-2 6-15,4-3-5 0,-3 3 14 0,-1 1-20 16,4-5 3-16,-4 3 26 0,0-2-11 0,1 2-13 15,2-2 7-15,-4 3 11 0,4-3-13 16,-1-5-2-16,-1 1 11 0,3 0-2 16,0 0-13-16,1-1 12 0,-1 0-3 0,0 0 7 15,0-1-14-15,0 2 13 0,0 0-8 0,-1 6 1 16,-3 4 21-16,2-7-10 0,1 0 10 16,-4 3-19-16,2 1-10 0,3-3 12 15,-4 2 4-15,0 1-13 0,-2 1-1 0,2-2 0 0,-1 0 13 16,0 0-13-16,0 1 18 0,3 1 0 15,-1-1-8-15,3-2 11 0,-3 2-1 16,1-2-7-16,-2 1-4 0,3-1-3 0,-1-3 12 16,1 1-20-16,1-3 15 0,-1 9 3 15,-5-2-16-15,6-1-4 0,-1-2 5 0,-1 2 5 16,-1 2 18-16,1-2-7 0,0 2-13 0,-1-2-1 16,1 3 10-16,1 1 2 0,-1-6-10 15,2 1 6-15,-3 2-8 0,3-2 16 0,-1-2-24 16,-1-1 9-16,-3 4-11 0,5-1 8 0,-2-3 12 15,2 0 4-15,1-2-15 0,-1-1-2 16,-5 8 16-16,3-4 7 0,0 4-18 16,1-4-9-16,-1-2 21 0,2-3 12 0,1 3-22 15,-1-2 13-15,0 1-8 0,0-1-3 16,-1-1 0-16,1 0-1 0,1 0-2 0,-1 1 15 16,-6 7-13-16,6-4 0 0,-2 0 8 0,-1 1-5 15,3-3 3-15,-5 7-11 0,4-3 2 16,-1-3 1-16,-5 8 10 0,7-4-8 0,-3 2 14 15,-2-3-13-15,3 3 20 0,0 1-19 0,1-3-1 16,1-2 11-16,-2-1-4 0,2-3 4 16,-3 9-9-16,3-3-4 0,-4 2 0 0,4-4-9 15,-4-1 30-15,6-1 1 0,-2 1-26 16,0-2 2-16,-5 7 6 0,5-3-4 0,0 1-6 16,2-4-1-16,0 2 9 0,-2-2 21 0,-1-1-32 15,-2 10 18-15,5-5-5 0,-2-1 11 0,-1 4-15 16,1-3 6-16,1-2-4 0,0 0 18 0,-1 0-12 15,2-2 5-15,0 0-14 0,-2 9 13 16,0-1 4-16,-1 0-32 0,2-2 15 0,-1 3 19 16,2-11-11-16,0 3 6 0,0 2-17 15,0-1 18-15,0 4-21 0,0 1 2 0,0 1 6 16,0-1-7-16,0-2 17 0,0 2-8 0,0-5 12 16,0 1-8-16,0 3-8 0,0 2-4 15,0 1 15-15,0-1-5 0,0 0-6 0,0-1 19 16,0-1 10-16,0-1-14 0,0 2 3 0,0-2-15 15,0 0 21-15,0 1-17 0,0-3 11 0,-17 16-23 16,17-27 9-16,0 12 16 0,0-1-11 16,0 0 1-16,0 3-2 0,0-2 6 15,0 0-12-15,-9 12-6 0,9-11 22 0,0-5-19 16,-2 1 8-16,2-1-4 0,-2-1 4 16,0-1-8-16,2 0 1 0,0 0 5 0,0-2 17 15,-3 0-12-15,3 2 0 0,-2-1-6 0,1 1 13 16,1 0-6-16,0-6 2 0,0 0 3 15,0 8-17-15,0-1 8 0,0 0-9 0,0-2 10 16,0-5-8-16,0 11 12 0,0-5-10 0,0 0 16 16,0-6 7-16,0 8-23 0,0-1 18 15,0 0-6-15,0-7 1 0,0 7 6 0,0-1-1 16,0-6 6-16,0 7-12 0,0-7-14 0,0 7 7 16,0-7 12-16,0 9-10 0,0-2-8 15,0-7 6-15,0 6-7 0,0-6 3 0,0 6 2 16,0-6-11-16,0 8 14 0,0-8 9 0,0 7-11 15,0-7-9-15,0 6 18 0,0-6-9 16,0 0 20-16,0 6 0 0,0-6-6 0,0 0 20 16,0 0 9-16,0 6-25 0,0-6 8 15,0 0 2-15,0 0-27 0,0 0 0 0,0 0 1 16,8 9 3-16,-8-12-47 0,0-2-67 0,0 0-64 16,0-15 16-16,0 10-299 0,0-8 34 15,0-7 28-15,0-2 8 0,0-7 13 0,0-5 68 16,0-7-5-16,0-8 49 0</inkml:trace>
  <inkml:trace contextRef="#ctx0" brushRef="#br0" timeOffset="248116.1499">28074 727 465 0,'0'0'175'0,"0"0"-41"0,0 0 4 15,0 0-14-15,0 0-14 0,0 0-17 0,0 0 25 16,0 0-43-16,0 0 1 0,0 0-24 0,0 0 18 15,0 0-24-15,0 0 11 0,0 0-33 16,0 0 28-16,0 0-12 0,0 0-10 0,0 0 16 16,0 0 4-16,0 0-29 0,0 0 5 0,0 0 5 15,0 0-5-15,0 0 2 0,0 0-11 16,0 0 3-16,0 0-6 0,0 0-7 0,0 0-4 16,0 0-9-16,0 0 27 0,0 0-17 0,0 0 13 15,-18 12-10-15,14-5 7 0,-5 0-7 16,9-1-4-16,0-2-6 0,0 0 14 0,0-4-27 15,0 0 25-15,-17 13-10 0,17-13 9 0,0 0-5 16,0 0-1-16,-12 10 16 0,9-4-25 0,-2 0 20 16,5-6-29-16,0 0 2 0,0 9-1 15,-9 6 17-15,3-8 6 0,3-2-3 16,-5 2-9-16,2 0 5 0,3-2 17 0,-2 2-8 16,0 0-2-16,1 2-16 0,-2-3 25 15,1 2-12-15,0 0-21 0,-1 2 16 0,1-2 5 16,1 1-1-16,-1-1 5 0,-2 4 9 15,4-3-14-15,-1 0-13 0,0-3 7 0,0 2-11 16,3-1 13-16,-3-1 23 0,0-2-15 0,2-1-4 16,-1-1 3-16,1 0-15 0,1 0 15 0,1-1 14 15,-1 1 8-15,4-4-19 0,-2 4 24 16,6-4 14-16,-5 2 5 0,-6 0 5 0,4-1-3 16,0 1 19-16,8-1-21 0,-7-5 2 0,3 0-10 15,-1 0-1-15,2-3 2 0,0 1-4 16,3 1 10-16,-4-4-10 0,2 2 3 0,-1 0-7 15,4 1-31-15,-6 1 6 0,-3 7-5 16,0-10 11-16,0 0-6 0,0 2-7 0,13-14 28 16,-7 10-23-16,6 0 3 0,-5 2-3 0,-1-5-12 15,2 5 6-15,-3-5-9 0,3 2 6 0,1 3 0 16,-3 0 11-16,1 2-19 0,0-3 8 16,-2 4-5-16,-1 0 21 0,0 4-18 0,-2-3-2 15,-2 6 17-15,0 0-9 0,11-7-15 16,-2 6 20-16,-8-3 4 0,-1 4-9 0,0 0-9 15,0 0 4-15,-1-1-4 0,-2 1 27 0,4 0-41 16,0-1 20-16,0 1 11 0,-4 0-24 0,4-3-8 16,-1 6 15-16,2-3 0 0,1 0 4 0,-3 2-4 15,0 2 0-15,5 0 4 0,-2 0-2 16,4 2-8-16,0 1 9 0,-5-2 24 0,-2 4-23 16,3 0 10-16,2 3-11 0,-1-5 10 15,4 4-1-15,-4-2-18 0,5-1 8 0,-5 2-4 16,2 0-3-16,-3-1 9 0,3-1-2 15,-2 2-1-15,4-3 14 0,-6 2-22 0,3-1 11 16,0-1-7-16,-5-7 23 0,0 6-9 0,0-6-8 16,0 10-17-16,13 3 26 0,-12-10-20 0,2 2 11 15,-1-1 6-15,3 0-3 0,-2 1 0 0,-3-1-1 16,3-1-21-16,-1-1 12 0,2 1 21 16,-4-3-11-16,0 0-6 0,0 0 2 0,0 0 4 15,0 0 13-15,0 0-11 0,2 2-14 0,-1 0-1 16,0-1 24-16,3-2-26 0,-7-1 13 15,6 4-8-15,-6-1 24 0,6-1-31 0,-7 2-64 16,2-2-71-16,-4 1 13 0,-2 1-291 0,1-3 31 16,-1 5 26-16,2-2 26 15,1-3 7-15,-3 7 19 0,2 1-23 0</inkml:trace>
  <inkml:trace contextRef="#ctx0" brushRef="#br0" timeOffset="249246.9286">28118 2061 380 0,'0'0'202'0,"0"0"-14"0,0 0-32 0,0 0-24 16,0 0 13-16,0 0-27 0,0 0-8 0,0 0-5 16,0 0 17-16,0 0-13 0,0 0-31 15,0 0 1-15,0 0-11 0,0 0 10 0,0 0-22 16,0 0 1-16,0 0-6 0,0 0-10 0,-16-23 1 16,14 22-5-16,3 0 8 0,0 1 4 15,1 1-15-15,0-2 9 0,-2-1-12 0,4 1-2 16,0 0 1-16,3 1-10 0,-1-1 5 15,2 0-13-15,7-2 8 0,-2 1 4 0,6 1 12 16,-7-2-19-16,2 3 0 0,-3 0-2 16,-1-1-6-16,-1 1 2 0,0-1 18 15,-1 1-2-15,11-2 9 0,-4 1-14 0,-6-1 5 16,3 1 0-16,-12 1-25 0,6 0 18 0,3 0-12 16,-9 0 11-16,7 0-12 0,-7 0 17 15,8 0-14-15,-8 0-2 0,0 0 2 0,8 0-12 16,-8 0 25-16,7 0-18 0,-7 0 11 15,0 0-12-15,7 0-6 0,-7 0 4 0,0 0 4 16,0 0-2-16,0 0 1 0,0 0 23 0,6 0-14 16,-6 0-14-16,0 0 2 0,11 10-3 0,-11-7 9 15,3 0-6-15,-3 1 2 0,2 0 7 0,-2 0 1 16,3 1-7-16,-2 0-6 0,-2 1 12 16,1-6-4-16,0 0-1 0,0 8 17 0,0-2-23 15,0-6 14-15,0 10-3 0,0-3 10 0,0 1 1 16,0-2-2-16,0 0-19 0,0 1-1 15,0-1 6-15,0 2-6 0,0 0 5 0,0-1 1 16,0-2 27-16,0 2-26 0,0 0-7 16,0-7-4-16,0 7 8 0,0 0 11 15,0-7-4-15,0 8-9 0,0-2 9 0,0-6-18 16,0 7 22-16,0-7-23 0,0 8 35 0,0-8-36 16,0 7 7-16,0-7-4 0,0 0 23 0,0 6-7 15,0-6 7-15,0 0-9 0,0 5 3 0,0-5 5 16,0 0 11-16,0 0-23 0,0 0 21 15,0 0-21-15,0 8 4 0,0-8-47 16,0 0-56-16,-8 6 10 0,8-9-295 0,5 0 30 16,-2-1 28-16,1 0-82 0,0 0 66 0,9-3-11 15,-2 1 42-15,5 2 14 0,-4 3-54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5T03:21:37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9280 3503 252 0,'0'0'107'0,"0"0"-24"0,14 0-34 15,-14 0 13-15,0 0-31 0,0 0 27 16,0 0 4-16,0 0-6 0,0 13 5 0,0-13-7 16,0 0-5-16,0 0-35 0,0 0 1 0,0 0 9 15,0 0-6-15,0 0-3 0,0 0-2 16,0 0 9-16,0 0-4 0,0 0-2 0,0 0-2 16,0 0-1-16,0 0-2 0,0 0-8 15,0 0-4-15,0 0 2 0,0 0 7 0,0 0 0 16,0 0-1-16,13 0-1 0,-13 0-1 0,0 0 16 15,27 21-3-15,-20-21-2 0,1 0-1 16,0 0 18-16,1 0-3 0,7 0-21 0,0 0-2 16,1 0 0-16,0 0-14 0,1 0 3 15,-2 0 39-15,-1 0 1 0,3 0 11 0,2 0-30 16,1 0 10-16,1 0 2 0,0 0-7 0,0 0-16 16,0 0 41-16,-2 0-27 0,-3 0 0 0,-3 0-12 15,-1 0-7-15,-4 0 9 0,9-11-27 16,-12 10 15-16,-1 1 13 0,-2 0 7 0,1-1-13 15,-1 0 24-15,-3 1-11 0,0 0-5 0,0 0-21 16,0 0 31-16,8 0 6 0,-8 0 2 16,7 0 17-16,-7 0-29 0,0 0-16 0,0 0 33 15,6 0-11-15,-6 0 2 0,0 0-8 16,0 0 4-16,0 0 5 0,0 0 0 0,0 0-11 16,7 0-3-16,-7 0-1 0,0 0 2 15,0 0-11-15,0 0-5 0,0 0-11 0,0 0-3 16,0 0-37-16,0 0 5 0,0 0-155 0,0 0-169 15,7 0 23-15,-7-6 15 0,9-2 1 0</inkml:trace>
  <inkml:trace contextRef="#ctx0" brushRef="#br0" timeOffset="22470.6462">8118 14466 424 0,'0'0'171'15,"0"0"-16"-15,0 0-23 0,0 0-34 0,0 0 26 16,0 0-33-16,0 0-8 0,0 0-3 0,0 0-20 16,0 0-12-16,0 0 16 0,0 0-25 15,0 0 9-15,0 0-14 0,0 0 21 0,-18 4-3 16,17 3-7-16,-1 10 3 0,2-9-5 16,0 5-4-16,0 2 0 0,-9 21-6 0,4-13 16 15,2-2-20-15,0 3-1 0,-1 1-16 0,1 1 28 16,1-1-21-16,-1 1 3 0,-1 0 13 15,-1-1-10-15,1 0-12 0,3 0 11 0,-3 0 16 16,0-4-23-16,0 2 18 0,1-2-18 0,2-3 9 16,1-9-20-16,0 3 8 0,0 2 8 15,0-3-22-15,0 0 3 0,0-2 17 0,0-1 9 16,0-1-4-16,0 0 16 0,0-7 0 16,0 7 9-16,0-7 1 0,0 5-1 0,0-5 15 15,-7 0-22-15,7 0-7 0,0 0-10 0,-13 9 16 16,10-11 8-16,1-2-24 0,2-3 21 0,-2 1-21 15,0-13 2-15,2-1 2 0,0-2-10 16,0 9-9-16,0-5-14 0,0-3 12 0,0-2 15 16,11-26-7-16,-6 21 7 0,0 2-24 0,-2-1 7 15,1-1-3-15,2 1-14 0,-2-1 17 16,-2 1 2-16,3 2-9 0,4 1 13 16,-2 1-14-16,-3 0-3 0,2-2 6 0,0 4-11 15,3 2 16-15,-3 2-12 0,0-1 25 0,4 0-28 16,0 1 20-16,-1 4-21 0,-1 2-5 0,3 3 8 15,1 0 12-15,-4 3-4 0,2 1 6 16,1 4-6-16,-4 0-10 0,-7 0 0 0,28 11-5 16,-13 1 3-16,-1 0 14 0,-1 1-11 0,-3 6 11 15,-1 0-1-15,1 1 11 0,-2 2 2 0,1 0-18 16,-1 1-3-16,0 1 6 0,-3 1-16 16,0 0 15-16,-2 2 20 0,-1-4-22 0,-1 2 17 15,1-3-15-15,-2 1-5 0,0-12 5 0,0 3 7 16,-11 18 5-16,7-18-29 0,2 0 16 15,-2-6 0-15,1 1 6 0,1-4-19 0,2 0 20 16,-3 0-3-16,2-3 8 0,-1-2-13 0,-2 2 6 16,3-4-6-16,-1-1 11 0,1-2 1 15,1-3-4-15,7-12-1 0,-2-6 9 0,2-1-15 16,2 0 9-16,1 1-2 0,-3-1 0 16,6 3 10-16,-1-2-12 0,1 1-12 15,-1 2-1-15,-1 1 9 0,2 0-4 0,-1-1 10 16,3 0 2-16,-2 3-18 0,-1 3 16 0,2 0-22 15,-3 3 6-15,2 1 17 0,-7 6-14 0,8 0-7 16,-5 1 9-16,0 6-3 0,-9 0 10 0,11 0-5 16,15 14 12-16,-15-3 6 0,-1 2-21 15,-1 5-1-15,-2 3 13 0,-2 1 1 0,0 3-1 16,-1 1-20-16,0 2 9 0,-4 2 13 16,1 1-11-16,-1 5-3 0,0-21 16 0,0 8 4 15,0 3-15-15,-10 33-7 0,5-29 22 0,2 2-14 16,3 1-2-16,0-18-11 0,0 10 22 15,0-1-7-15,0 1-1 0,17 23-19 0,-11-30 32 16,-1-2-30-16,7 1 19 0,2-2-6 0,-1-7 17 16,1 2-8-16,0-3 2 0,3-5-12 15,2 0 0-15,-2 1 22 0,-9-3-17 0,6 0 11 16,20-17-13-16,-14 9-5 0,1-4 9 16,1 0 19-16,-1-3-18 0,-4 1 5 0,5-4-9 15,-3-1-15-15,-3-1 25 0,1-2-15 0,-3 1 12 16,1-2-6-16,-2 0 9 0,-3 2-19 15,0-2 10-15,-1 0-21 0,-4 3 25 0,-4 0 0 16,-1 12-1-16,0 0 6 0,0 0-17 0,-23-8-8 16,7 12 20-16,-1 4-22 0,6 0 17 0,-22 10 14 15,8-2-24-15,2 4 5 0,4 1 3 16,-1 1-4-16,2 1 0 0,1 4 11 0,2 1-8 16,3 2-2-16,3-1 2 0,5-1-5 0,-3 0 20 15,6-3-19-15,0-2-6 0,1-8-5 16,0 5 2-16,13 12-4 0,-7-14 8 0,4 0 5 15,0-6-15-15,-1-2 11 0,-2-2-6 0,-7 0 0 16,14 0 2-16,12-16-5 0,-11 6 10 0,-2-4 16 16,0 0-10-16,2-2 7 0,-1-2 3 15,-3 0-11-15,1-1-4 0,-1-1-7 0,0 0 13 16,-4 3 0-16,1 2 10 0,-3-1 6 16,5 3 15-16,-8 4-24 0,1 2 14 0,1 1-16 15,-3 0 11-15,5 2 2 0,-3-1 1 0,-1 3-11 16,1 2 2-16,0-2-12 0,1 2 0 15,-4 0 0-15,0 0 7 0,0 0-2 0,24 15-1 16,-17-7 8-16,6 2 7 0,-5 3-1 0,0-1-4 16,-1 4-11-16,-2 0 15 0,1 2-17 15,-2 1 6-15,-1-1-5 0,-1 2 9 0,-2-10-17 16,0 3 7-16,0 1-21 0,0 3-47 16,0-2-30-16,0-2-33 0,0-2 12 0,0 0-190 0,0-5 25 15,0 0-148-15,0-6 25 0,0 0 26 16,0 7 14-16,4-1 32 0</inkml:trace>
  <inkml:trace contextRef="#ctx0" brushRef="#br0" timeOffset="22706.0093">9368 14790 379 0,'4'-4'257'0,"-1"1"-53"0,2 1-12 15,1 0-36-15,-1 2-15 0,0 2-8 16,3 0-3-16,8 5-22 0,-3 2 12 15,2 3-30-15,-2-1-5 0,-1 3-17 0,0 2 6 16,-2-3-9-16,2 5-11 0,-3-3 5 16,1 3-17-16,-3-1-7 0,-1-1 1 0,-1 0 5 15,0 3-15-15,-3-6-7 0,3 2-16 0,-2-4-6 16,-1-1-42-16,3-5-24 0,-3 0 8 0,1 2-71 16,1-3-73-16,0-4-78 0,-4 0-66 0,0 0 24 15,0 0-13-15,23-13-18 0</inkml:trace>
  <inkml:trace contextRef="#ctx0" brushRef="#br0" timeOffset="22954.9646">9692 14821 337 0,'-1'-5'245'0,"0"-1"-34"15,-1 1-14-15,-1 1-27 0,0 1-23 16,-1 2-4-16,0 0 6 0,-2 3 7 0,-6 4-22 16,-2 2-4-16,-5 5 9 0,4-1-36 15,-2 6 9-15,-1-1-6 0,-1-1-12 0,5 4-4 16,-4-1-1-16,-1 6-20 0,-2-2 12 15,1 3-28-15,-2 0 14 0,-3 6 7 0,4-4-13 16,1 1-12-16,-2-2-4 0,-1 1-9 16,2-1-11-16,2-1 12 0,1-2-7 0,-1-2-16 15,4-1-4-15,-2-2-12 0,4 0-3 0,4-2-28 16,-3-4-19-16,3-2-24 0,1-5-51 0,3-5 11 16,1-1-329-16,4 0 29 0,0-4 13 15,9-11 2-15,2-4 21 0,4-2 10 0</inkml:trace>
  <inkml:trace contextRef="#ctx0" brushRef="#br0" timeOffset="23587.3644">10497 14178 232 0,'-1'-4'255'0,"0"2"-53"15,1-1-8-15,-1 2-29 0,-2 2-22 0,0 1-16 16,-1-1-13-16,-8 9 10 0,3 2-27 16,-1 2 20-16,2 4-17 0,-1 1 3 0,-1 1-10 15,-1 2-2-15,-2 2-10 0,2 1 17 0,-1 1-4 16,1 3-10-16,-1 1-23 0,1 4-4 16,0 2-8-16,-3 3 5 0,3 5-9 0,0 0-3 15,2 3 21-15,-2-1-37 0,2 1 4 0,-2 3-2 16,8 1-12-16,-2-2 15 0,-1 1-8 15,1 0 0-15,2-4 2 0,3-1 1 0,0-23-15 16,0 8 14-16,0 5-16 0,11 37 10 16,-3-37-13-16,-2-4 0 0,1-3 11 0,3-1-12 15,0-1 16-15,3-6-32 0,3-1-12 0,0-4-47 16,1-2-26-16,2-5-12 0,1-4 8 16,-3-4-142-16,-8 0-101 0,5 0 26 0,18-12-90 15,-15 1 29-15,-1 1 43 0,-1-4 7 0</inkml:trace>
  <inkml:trace contextRef="#ctx0" brushRef="#br0" timeOffset="23987.4549">10647 14687 459 0,'7'-19'233'0,"-1"0"-18"0,2 2-32 16,0 0-23-16,0 1-17 0,1 1 1 0,4 4-7 15,2 0-20-15,-2 4-12 0,2 3-22 16,-1 4-7-16,-7 0 1 0,4 0-32 0,19 10 15 16,-10 0-14-16,-2 4 1 0,0 3 5 0,-3-1-10 15,1 3-16-15,-3 3 12 0,0 3-12 16,0 0 10-16,-3 3-21 0,-3-1 11 15,-2 2-1-15,-3 0-14 0,-2 3 6 0,0-17-8 16,-10 31-4-16,-2-18 9 0,-2 0-7 0,-2-3-1 16,-3 1-4-16,0-3 19 0,-3 0-9 15,2-2 1-15,-2-1-4 0,-1 0-7 0,-1-5 11 16,2-1 10-16,0-4-21 0,-1 3 17 16,3-1-10-16,2-3-15 0,1-2-12 0,5-1-11 15,3-6-65-15,3 0-18 0,6 0 9 0,0 0-247 16,0-13-38-16,8-4 25 0,2-5 23 15,4 4 12-15,0-1 3 0</inkml:trace>
  <inkml:trace contextRef="#ctx0" brushRef="#br0" timeOffset="24337.4058">11269 14661 242 0,'6'-9'299'0,"-2"1"-56"16,-1 3-25-16,-3-1-44 0,0 2-3 16,0 2-36-16,-2 0-4 0,-1 1-8 0,-1-1 1 15,2 2-25-15,-4 2-17 0,0 1-13 16,-9 7-10-16,0 0 7 0,-2 4 15 0,3-1 1 16,-4 4-17-16,4 1 6 0,-3 0-19 0,3-1 9 15,-2 3-13-15,4 0 12 0,1 2-3 16,-3 2-29-16,5 0 7 0,-2-1-2 0,2 1-4 15,4 2-8-15,-3 4 7 0,5-7-11 0,-2 3 5 16,4-6 0-16,1 6-2 0,0-18-5 16,0 4 5-16,17 18-17 0,-11-16 13 0,3 0 7 15,1-3-11-15,1 0 6 0,3-3-17 16,-3-3-8-16,1-4-16 0,-1 1-42 0,-11-2-51 16,15 0 13-16,0 0-136 0,15-16-119 0,-11 5-36 15,-1 3 51-15,2-6-7 0,-2 3 18 16,-3 0 9-16</inkml:trace>
  <inkml:trace contextRef="#ctx0" brushRef="#br0" timeOffset="24553.5577">11420 15024 283 0,'3'0'256'16,"1"3"-33"-16,0-1-18 0,-2 0-22 16,2 1-17-16,-2 3-12 0,1-3 22 0,-2 3-29 15,-1-1 13-15,0 2-36 0,1 0 11 16,-1 0-12-16,0 1-21 0,0 0-28 0,0 3 2 15,0 3-14-15,0 3-4 0,0-1-14 0,-13 15 14 16,8-15-15-16,1-4 4 0,1-2-9 16,0-2-30-16,2-4-24 0,-3 2-41 0,-5 6-26 15,6-9 8-15,-2 0-184 0,0-1-135 0,5-2 27 16,0 0 23-16,0 0 17 0,-10-13 0 16,10 7 16-16</inkml:trace>
  <inkml:trace contextRef="#ctx0" brushRef="#br0" timeOffset="24709.7473">11393 14830 301 0,'-2'-14'243'15,"1"4"-27"-15,0 1-27 0,0 2-22 0,-1 0-20 16,2 7-23-16,0-7-10 0,-3-4-33 0,2 7-3 16,0 0-56-16,1 1-3 0,-2-2-199 0,2 2 13 15,-1 0-202-15,1-1 9 0,-1 0 45 16</inkml:trace>
  <inkml:trace contextRef="#ctx0" brushRef="#br0" timeOffset="25370.222">11986 14122 272 0,'-1'-3'275'0,"1"-2"-30"16,-2 2-42-16,2 0-24 0,-2 1-3 0,2-1-40 15,-2 3-13-15,4 0-16 0,0 2-1 0,-2 2 2 16,6 10-8-16,2 2-20 0,0 5 1 15,0 2 5-15,2 3-17 0,0 1-5 0,-3 3 4 16,4 3-17-16,0 1 3 0,2 2 11 0,-4 3-18 16,5 1-9-16,-5 3 6 0,0 0 5 15,2 2-10-15,-5 1-7 0,-1 0-3 0,-3 3-14 16,0-3-6-16,-2-21 7 0,0 11-5 16,0 6-2-16,-15 53 13 0,6-44-17 0,-3-2 14 15,-1-2 5-15,-3 1-16 0,-3 1 12 0,2-5-20 16,-5-3 0-16,3 0 9 0,-4-3-7 0,-1-6 17 15,-2-3-21-15,-1-1 14 0,0-3-11 16,-2-3-6-16,0-3-3 0,2 1 12 0,0-6 14 16,2 1-8-16,0-2 7 0,3-1-6 15,0-1 7-15,1-4 9 0,2 1-13 0,3-4 27 0,3 4-13 16,1-7 1-16,5 0-9 0,0-1 3 16,1 0-9-16,6 0-9 0,0 0-7 0,0 0-14 15,-15-10-40-15,13 4-50 0,2-1 8 16,-1-13-325-16,1 12 32 0,0-6 26 15,0-3-4-15,0 1 36 0,0 6-8 0,-7-17 10 16,-5 23-7-16</inkml:trace>
  <inkml:trace contextRef="#ctx0" brushRef="#br0" timeOffset="26335.6152">9290 15854 210 0,'0'0'268'0,"0"0"-59"0,0 0-38 0,0 0-22 16,0 0-10-16,0 0-20 0,0 0 13 0,0 0 5 15,0 0-24-15,13 0-22 0,-13 0 5 0,12 11 2 16,-12-3-14-16,0 0 9 0,0 7-9 16,-9 18 9-16,7-13-17 0,1 0 0 0,-6-2 8 15,2 3-21-15,1-2-12 0,-3-2-2 16,1 1-8-16,1 0-9 0,0-2 3 0,1-1-8 15,-3-1 18-15,5-2-27 0,0-1 4 16,0-3 2-16,1-2-8 0,1-1 2 0,0 0 3 16,-1-3-16-16,1-2-9 0,0 0-19 0,0 0-30 15,0 0-31-15,0 0-37 0,1 5 9 0,-3-10-174 16,1-1-99-16,0 0 1 0,0-10 27 16,-1 4 12-16,2 2 7 0</inkml:trace>
  <inkml:trace contextRef="#ctx0" brushRef="#br0" timeOffset="26446.3635">9272 15887 301 0,'8'-13'219'0,"2"0"-62"15,0 0 9-15,0 3-41 0,0 1 5 0,-1-2-8 16,1 2-13-16,-1 4-20 0,-1 0-35 16,6 1-6-16,-2-1-153 0,-5 2-122 0,-1 1-95 15,1 1 9-15</inkml:trace>
  <inkml:trace contextRef="#ctx0" brushRef="#br0" timeOffset="26637.2309">9594 15816 448 0,'6'0'227'0,"1"0"-53"15,0-2-2-15,1 0-6 0,13 2-34 0,-13 0-18 16,5 0 1-16,-2 0-15 0,1 0-37 15,-2 0-17-15,-1 0-5 0,3 0-179 16,7 6-110-16,-16-1 21 0,-1-1 14 0,-3 2-101 16,0 2 3-16</inkml:trace>
  <inkml:trace contextRef="#ctx0" brushRef="#br0" timeOffset="26801.8505">9591 16064 400 0,'7'-1'217'16,"-2"1"-68"-16,3-1 11 0,-1 1-1 0,12-3-58 16,-2-2-5-16,-2 5-20 0,3-6-39 0,-1 2-1 15,1 0-134-15,-4-3-57 0,2-3-152 16,-1 0 10-16,5 1-51 0</inkml:trace>
  <inkml:trace contextRef="#ctx0" brushRef="#br0" timeOffset="27018.6468">9914 15893 350 0,'3'-3'250'0,"-1"1"-37"0,0 0-43 16,-1 1-17-16,1-1-24 0,0 2 13 0,0 0-18 15,0 1-2-15,1 2-8 0,-2-2 5 16,1 4-31-16,-1 0 9 0,0 1-2 0,-1-1-11 16,0 3 1-16,4 6-33 0,-4-5 0 0,0 0-5 15,0 1-5-15,0 1-11 0,-15 12 3 16,10-5 2-16,2-6-8 0,-4 2 2 0,2 0-29 15,-3 0-45-15,2 1-26 0,0-5 5 16,0 4-322-16,4-4 27 0,0-1 23 0,2-3 23 16,0-6-35-16,0 0-13 0</inkml:trace>
  <inkml:trace contextRef="#ctx0" brushRef="#br0" timeOffset="27185.7688">10013 16275 483 0,'-2'4'217'0,"1"0"-32"0,-2 2-22 16,-4 6-28-16,-1 0-9 0,-2 0-20 15,2 0 6-15,-1-1-67 0,0-5 4 0,-1 3-44 16,3-1-22-16,2-2 3 0,-3-2-249 0,4-1-69 16,2 0 13-16,1-3 1 0</inkml:trace>
  <inkml:trace contextRef="#ctx0" brushRef="#br0" timeOffset="27668.8943">10485 15941 278 0,'7'-2'256'0,"-2"0"-51"0,0 3-23 0,-1 0-21 16,-1 1-27-16,1-1-16 0,-1 5 11 16,0-3-27-16,0 2-16 0,-2 2-3 0,-1 1-24 15,-1 0 14-15,1-1-5 0,0 5-9 0,0 1-8 16,0-1-21-16,0-1 18 0,-11 9-12 16,10-15-13-16,-1 0 5 0,1-2-10 0,-1 2 12 15,2-3-10-15,-2 3 15 0,2-3-5 16,-1 0-2-16,1-1-20 0,0-1 0 0,0 0 2 15,6 0 18-15,-4-3-31 0,2 3 9 0,2-2-14 16,0-3 19-16,-2 4-8 0,2-1 25 16,-2-2-27-16,1 3 17 0,0-2-10 0,-2 3-12 15,1 0 10-15,-1 0 4 0,-3 0 5 0,0 0-5 16,0 0-8-16,7 0 2 0,-7 0 16 16,14 14-18-16,-11-11-6 0,1 1 4 0,-2 0-3 15,1 1 9-15,0 0-10 0,5 6 8 16,-5-3-12-16,2 0 22 0,-2 0-21 0,-1-3 7 15,-1 0-5-15,2-1 18 0,-1-1-12 16,-1 1 1-16,1-2-5 0,-1 0 7 0,0 1-20 16,0-2-17-16,0 2-48 0,0-1 5 0,-1-1-229 15,1 2-77-15,-1-3 24 0,0 0 22 16,0 0 11-16,0 0 42 0</inkml:trace>
  <inkml:trace contextRef="#ctx0" brushRef="#br0" timeOffset="27884.8572">10549 16325 458 0,'3'-1'274'0,"3"0"-30"16,8-5-26-16,1 0-26 0,-1-3-16 16,1 0-26-16,1 2 13 0,4 0-17 0,-3-2-44 15,1 1-13-15,0 2 2 0,-6-2-19 0,1 2-17 16,-5 4-71-16,0-1-57 0,-1 2 6 15,-6 0-225-15,-1 1-86 0,0 0 32 0,-2 8 33 16,-1-4 14-16,-2-1-77 0</inkml:trace>
  <inkml:trace contextRef="#ctx0" brushRef="#br0" timeOffset="28098.7442">10672 16384 477 0,'17'-8'299'16,"1"-1"-58"-16,-1-2-16 0,-1 3-18 0,0-2-2 16,-2 3-37-16,-3-1-18 0,-1-2-26 15,1 5 7-15,-4 3 2 0,1 0-45 0,-6-1-7 16,1 1-7-16,1 1-11 0,-1 0-1 16,0 0-15-16,-3 1-31 0,0 1-56 0,-2 0-61 15,-1-1 10-15,-4 0-293 0,3 1 24 0,-12 4 26 16,-3-3-7-16,1 0 2 0,4-2 5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5T03:23:19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4170 5739 269 0,'0'0'165'0,"0"0"-25"15,0-12-22-15,0 12 3 0,0 0 10 0,0 0-64 16,0 0 25-16,0 0 9 0,0 0-29 16,0 0-9-16,0 0-4 0,0 0-24 0,0 0-21 15,0 0 35-15,0 0-9 0,0 0-40 0,0 0 14 16,0 0 23-16,0 0-8 0,0 0-32 0,0 0 18 16,0 0 6-16,0 0 3 0,0 0-30 15,0 0 35-15,0 0 0 0,0 0-13 0,0 0 34 16,0 0-26-16,0 0-12 0,0 0 21 0,0 0 14 15,0 0-16-15,0 0-5 0,0 0 6 0,-1-23-5 16,6 22 21-16,2 1-11 0,5-9-24 16,-3 4 15-16,3 2 4 0,-4-1-16 15,1 2-2-15,8-3 25 0,-1 0-21 0,-4 2 1 0,2-3 22 16,-2 1-9-16,-5 2-8 0,2 0-1 16,4-5 9-16,-3 4 7 0,0 1-24 0,-2-1 4 15,-2 1 2-15,0 1 0 0,-1-1-13 16,0 2 10-16,0-1 11 0,1 0 1 0,-2 1-14 15,-1 0-6-15,1-1-3 0,1 1 8 0,-3-1 20 16,2 2-30-16,0-1 8 0,-1 1-7 16,0-3 3-16,-1 2 0 0,0 1-7 0,0 0-1 15,-2-2-11-15,0 2 8 0,0 2-26 16,-2-1-17-16,0-2-22 0,0 5 6 0,-4-3-144 16,0 1-118-16,0-1-33 0,-10 3 25 0,1 4 22 15,4-3-3-15,-3 0-6 0</inkml:trace>
  <inkml:trace contextRef="#ctx0" brushRef="#br0" timeOffset="317.1228">4178 5747 339 0,'1'0'152'0,"1"1"36"0,0 0-54 16,0-2-21-16,3 1 3 0,-1-1-8 16,3-1-32-16,1 1 33 0,7-3-23 0,1-2-39 15,0 3 30-15,-3 0-16 0,4-4 21 0,-3 5-22 16,-1 0-7-16,2-2 6 0,-2 2-33 16,-4 1 7-16,0 0-6 0,-2-2 12 0,-2 2-17 15,0 0 23-15,-2 0 8 0,0 1-3 0,-1-1-12 16,1 0-6-16,0 0-5 0,0-1 2 15,0 2-27-15,-1-1 5 0,-1 1-16 0,0-1-23 16,0 1 3-16,1-2-133 0,-2 0-151 0,0 2-45 16,0 0 19-16,0 0 61 0,0 0-47 15</inkml:trace>
  <inkml:trace contextRef="#ctx0" brushRef="#br0" timeOffset="6013.8796">12992 5485 241 0,'13'0'116'0,"18"28"4"16,-14-25-58-16,2 2 9 0,-3-1-32 15,-1 0 19-15,0-2-17 0,3 3-71 0,-7-3-39 16,-11-2-71-16,11 0-133 0</inkml:trace>
  <inkml:trace contextRef="#ctx0" brushRef="#br0" timeOffset="84122.1485">26369 14083 252 0,'0'0'142'16,"14"0"-37"-16,-14 0-12 0,0 0 3 0,0-14-8 15,29 1-6-15,-25 12-9 0,-3 0-7 16,3 1 13-16,0 0-31 0,-2-1 3 0,3 0-8 0,-1 1-43 16,1 0 16-16,0-1-10 0,-1 0 0 15,2 1 31-15,-1-3-4 0,1 3-33 0,0 0 2 16,2 0 12-16,-1 0 12 0,-7 0-3 15,6 0-1-15,2 0 29 0,1 0-52 0,-3 0 17 16,1 0 33-16,2 0-37 0,-2 0-12 16,-1 0 11-16,1 0 10 0,-1 0 4 0,2 0 12 15,-1 0-24-15,-1 0-24 0,5 0 14 0,3 0-16 16,9 10 21-16,-12-8-11 0,-5 0 15 0,3-1 0 16,-2 1 3-16,-2 0-36 0,1-2 30 15,1 2-19-15,-1-2-2 0,2 2 9 0,-2-1 13 16,-1 0-15-16,1 1-3 0,2 0 44 15,-2-1-32-15,-1 0-10 0,1 1 14 0,1-1-28 16,0 1 34-16,0-2-8 0,8 3-17 0,-1 0 28 16,-5-3 5-16,1 1-33 0,0 0 28 0,-3-1 3 15,1 0-10-15,-3 0-6 0,2 2 8 16,-7-2 7-16,0 0-18 0,11 0 7 0,-4 0 5 16,-1 0 5-16,2 0-31 0,0 0 23 15,-1 0 14-15,-1 0-9 0,2 0 13 0,1 0-7 16,-3 0-13-16,3 0-3 0,16 10 9 0,-11-7-9 15,-3-2-11-15,1 0 5 0,-2 0-5 0,-3 0 11 16,2 0-3-16,-3 0 3 0,2-1 10 16,-2 2-12-16,1-2-20 0,-1 1 21 15,1 0-21-15,0 1 36 0,0-1-19 0,1 0 8 0,11 1-22 16,-6 1-1-16,-2-1 25 0,-2-2-18 16,0 1 2-16,-2 1 14 0,0-1 3 0,2-1 9 15,-3 1-10-15,1 0-3 0,11 2 15 16,-5-3-7-16,-1 0 9 0,-3 1-24 0,1 1 14 15,-2-2 0-15,-1 1-2 0,1-1 0 16,-3 0-8-16,5 0 6 0,-4 1-21 0,2-1 26 16,-1 2-8-16,0-2-7 0,0 1 10 0,0-1-24 15,13 2 9-15,-9 1 10 0,0 0-10 0,1-2 11 16,-3 0-6-16,-1 2 15 0,-1-2-13 16,3 0-2-16,-4 0 6 0,12 3 12 0,-7-2-30 15,0 0 30-15,-1-1-28 0,0 2 26 0,-3-3-12 16,0 2 12-16,0-1-21 0,0 0 20 15,1 0-19-15,-1-1 26 0,3 0-27 0,-4 0 18 16,13 2 7-16,0-1-10 0,-3 1-3 0,-2-2-11 16,-4 1-5-16,2-1 22 15,-3 0-15-15,1 0 7 0,2 0-12 0,0 0 11 0,-1 0 15 16,0 0-30-16,-2 0-3 0,2 0 27 16,-4 0-1-16,2 0 2 0,4 0-1 0,1 0-10 15,-1 0 4-15,-1 0-10 0,10-11-17 16,-13 11 22-16,-2-1 0 0,0-1-2 0,-1 1 4 15,3 1-4-15,-2 0 10 0,0-2 2 0,-1 2-12 16,3 0-4-16,-2 0 9 0,-1-1 0 16,2 0-3-16,-1 1 0 0,11-2 0 0,-3 2 4 15,-2-2 2-15,-4 1-12 0,10-1 1 0,-5 0 4 16,-1 1 15-16,-4 0-16 0,-1 1-12 16,2-1 1-16,-2 1 29 0,-1-1-15 0,0 0 9 15,-7 1-16-15,7 0 4 0,-7 0-2 16,15 0 2-16,0 0 0 0,-2 0-9 0,-3 0 7 15,2 0 10-15,-4 0 0 0,0 0-5 0,1 0 6 16,-2 0-5-16,-1 0 0 0,2 0-10 16,-1 0 19-16,1 0-38 0,-1 0 30 0,0 0-8 15,8 0 15-15,-2 0-15 0,1 0 6 16,-3 0-5-16,-2 0 10 0,1 0-10 16,-2 0-5-16,1 0 14 0,-3 0-7 0,0 0 10 15,2 0-10-15,-1 0-17 0,-1 0 16 0,1 0 13 16,0 0-10-16,0 0-8 0,0 0 4 15,1 0 1-15,0 0 10 0,7 2-7 0,3-1 2 16,1 3-9-16,-5-4 2 0,-2 1 14 0,-1-1-6 16,-2 0-15-16,-1 1 14 0,0-1-10 15,-8 0 10-15,6 0-5 0,4 0-16 0,-2 0 7 16,0 0 16-16,0 0 8 0,-1 0-5 16,8 0-6-16,-1 0-3 0,2 0-2 0,-1 0 2 15,-3 0-8-15,0 0 13 0,-2 0-4 16,-2 0 1-16,1 0 14 0,-1 0-14 0,-1 0 3 15,-1 0-19-15,8 0 7 0,-2 0 10 16,-2 0-20-16,2 0 29 0,-2 0-12 0,9-7 9 16,-12 5 0-16,-1-1-9 0,0 3 14 0,1-1-5 15,1-1 0-15,-1 1-1 0,8-3 5 16,2 1-18-16,-3-1-7 0,-1 0 19 16,-3 3-6-16,-2-4 6 0,0 4 3 0,0 0-5 15,-2-3-5-15,1 2 13 0,-1 0-12 0,1 0 0 16,-1 0 2-16,0 0 4 0,0 2-25 0,9-4 16 15,-2-1 19-15,-2 2-10 0,-3 0 3 16,1 2-2-16,-1-2-9 0,0 1 7 0,-1 1-4 16,-1 0 0-16,1 1-3 0,1-3-2 0,-1 3 0 15,0-1 2-15,10-1-2 0,-5 1-6 16,-4-2 5-16,2 2 4 0,-2 1 0 16,0-1 0-16,-3 1 8 0,1 0-17 0,1-1 21 15,-2 1-5-15,2-1 7 0,-2 1-23 0,-5 0 5 16,0 0 4-16,10 0 14 0,-2 0-12 15,-2 0 11-15,0 0-22 0,1 0 13 0,0 0 1 16,0 0-7-16,-1 0-4 0,1 0 1 0,1 0 11 16,0 0 8-16,-1 0-17 0,7 0-14 15,-1 0 17-15,13 10 4 0,-17-9-10 16,-1-1 10-16,1 0-2 0,-2 0-8 0,-7 0 4 16,6 0 1-16,1 0 8 0,1 0-9 0,-1 0 10 15,-1 0-8-15,1 0-4 0,1 0-6 0,0 0 14 16,-1 0-4-16,0 0-4 0,-1 0-5 15,2 0 10-15,-2 0-5 0,-6 0 16 0,9 0-10 16,-1 0 11-16,-8 0-10 0,10 0 9 16,-4 0-8-16,1 0 1 0,-7 0-5 0,8 0 14 15,-8 0-16-15,10 0-1 0,-4 0 17 0,-6 0 2 16,8 0-8-16,-2 0-13 0,-6 0 18 0,9 0-7 16,-9 0-13-16,8 0 0 0,-8 0 7 15,7 0-2-15,-7 0 9 0,7 0-9 16,-7 0 6-16,7 0-2 0,-7 0-4 0,0 0-4 15,7 0 4-15,-7 0 3 0,0 0-7 0,0 0 12 16,7 0 2-16,-7 0-20 0,0-7 0 16,0 7 11-16,0 0-24 0,6 0-3 0,-6 0-11 15,6-9-8-15,-7 9-46 0,-1 0 10 16,-1-2-160-16,-1-1 19 0,-1 1 18 0,0-1-139 16,1 2 21-16,-2-1 12 0,0-2-1 0</inkml:trace>
  <inkml:trace contextRef="#ctx0" brushRef="#br0" timeOffset="100136.1384">22230 7672 347 0,'0'0'155'15,"-15"0"-41"-15,15 0 14 0,0 0 13 0,0 0-29 16,0 0-5-16,0 0-37 0,0 0 1 16,0 0-6-16,0 0 19 0,0 0 7 0,0 0-12 15,0 0-6-15,0 0-9 0,0 0 14 16,0 0-12-16,0 0-20 0,0 0 19 0,0 0-42 15,0 0 21-15,0 0-9 0,0 0-4 0,0 0-25 16,0 0 23-16,0 0 1 0,0 0-35 16,0 0 17-16,0 0 1 0,0 0 7 0,0 0 12 15,0 0-26-15,0 0 11 0,0 0-5 0,0 0-20 16,-3 14 12-16,5-9 3 0,1-2 8 16,2 3-2-16,4 5-16 0,3-3 9 0,0 2 8 15,-1-1-7-15,0 0 3 0,4-1-19 0,-1 0 16 16,2 1 12-16,-2 0-10 0,-1-2-12 15,4-1-2-15,0 3 19 0,3-3-17 0,-3-2 6 16,3 2 11-16,-4 1-10 0,4-4-9 16,-2 3 6-16,1-1 2 0,-1-2-2 0,-1 1-6 15,-2-4 10-15,4 6-11 0,0-6 16 16,-3 0-12-16,-2 0 6 0,-3 0 0 0,0 0-8 16,-11 0 0-16,14 0 9 0,-1 0-10 0,0 0 17 15,9-10 17-15,-14 8-28 0,5-3 11 16,-6 1-2-16,1 0 10 0,-3 0 0 0,-1-2-9 15,-2 1 3-15,2-1 2 0,-2 2-7 0,0-2 3 16,-1 1 10-16,1-2 2 0,1-9-22 16,-3 2 5-16,2 3-15 0,-2-1 7 0,0 4 7 15,0-5 11-15,0-1-19 0,0-1-4 16,-12-13 12-16,9 12-1 0,0 0 5 0,2 1 4 16,-1 4-13-16,-1-6 0 0,0 1 4 0,0 2-16 15,-2-4 16-15,1 7-6 0,1-4-12 16,-1 0 13-16,1 0 14 0,1 1-12 15,-1 3-2-15,3 2 20 0,-2-1-18 0,1 1-11 16,-1-7 18-16,2 4 11 0,0 1-17 16,0 2 14-16,0 1-16 0,0 8 0 0,0-9 14 15,0-2-24-15,0-3 5 0,0 3 2 16,11-10 20-16,-8 13-23 0,3-4 27 0,1-1 1 16,-3 2-13-16,1 4-3 0,1-6-9 0,3 2 2 15,-3 3-3-15,0 2-6 0,1 2 14 16,4-4 3-16,-2 1 0 0,-3 3-10 0,2 0-1 15,1 1 8-15,0 2-6 0,-1 0 6 0,0 0-5 16,-8 1 4-16,7 0 8 0,6 0-7 16,2 0-11-16,9 10 21 0,-8-3-15 0,-2 1-6 15,2 2 0-15,-5 1 9 0,0 1-5 16,-1 3 16-16,-3-1-15 0,0 2-3 0,-2 0 4 16,-1 3-14-16,-2-1 10 0,-1 2-2 0,-1-11 21 15,0 6-1-15,0 2-23 0,-13 22 11 16,7-19 2-16,-1-2 12 0,-2 0-18 15,4 0-2-15,-2-1 2 0,0 0-1 0,-2 0-2 16,2-1 14-16,1-2-11 0,-2 0 11 0,0 1-15 16,4-4 9-16,-1-2-16 0,2-2 2 15,1-2 10-15,1 2 6 0,-1-1 1 16,0-2 7-16,2 0-16 0,0-4 3 0,0 0 1 16,0 0-1-16,11 15-2 0,4-8-1 0,1-1 18 15,-1-2 7-15,3-3-19 0,1 2 9 0,1-3-11 16,-1 1-4-16,0 2-2 0,-1-3 5 15,-10 0 8-15,1 0-4 0,1 0-3 0,0 0-6 16,-3 0-1-16,0 0 3 0,-7 0 21 16,8 0-10-16,-8 0-15 0,8 0 12 0,-8 0 4 15,7 0-5-15,-7 0 9 0,0 0-24 16,0 0-6-16,0 0-32 0,11 0-4 0,-12 2-19 16,-1 0-24-16,-1-1 9 0,0 1-167 0,1-2-116 15,0 1 8-15,-1 2 43 0,2-1 13 0,0 0-7 16,0 0-9-16</inkml:trace>
  <inkml:trace contextRef="#ctx0" brushRef="#br0" timeOffset="100480.6848">23318 7854 209 0,'4'1'221'0,"-2"0"-44"0,1 0-38 15,0 0-6-15,-1 2-15 0,0-1-11 0,0 0-13 16,0 1 1-16,-1 1-20 0,-1-1 3 16,1 1 10-16,-1-1 7 0,-1 3-47 0,-1-2 18 15,0 1-15-15,-6 8 12 0,1-1-10 16,-4 1 4-16,1-5-9 0,-1 5-10 0,0-3-9 16,-1 0 6-16,1 2 5 0,-1-3-17 0,-3-2-4 15,5-4 3-15,-3 7 18 0,2 1-15 0,0-1-25 16,3-4 18-16,1-1 16 0,1-1-24 15,1 0 20-15,-1 0-10 0,1-2-18 0,0 3 3 16,-1-4-4-16,2 2 3 0,-1-1 13 0,1 0-7 16,0-2-42-16,-2 2-5 0,3-1 4 15,3-1-204-15,-9 0-104 0,-9-13 22 0,15 7 23 16,1-3 16-16,2 2-56 0</inkml:trace>
  <inkml:trace contextRef="#ctx0" brushRef="#br0" timeOffset="101646.1174">23710 7356 280 0,'3'-2'150'0,"0"4"5"16,0-2-34-16,0-2-2 0,1 2-35 0,-2 2 7 16,3-1-1-16,0 2-16 0,-2 0 16 15,1 0-12-15,0 2-25 0,9 5 21 0,-6 1-33 16,-1 0 4-16,1 1-24 0,0 2-3 15,2-1 29-15,-4 2 4 0,0 0-15 0,1-1-1 16,1 3-7-16,0 0-13 0,-6 1-9 16,5 0 4-16,-2-2 23 0,2 1-12 0,-1-1-17 0,1 1 17 15,-1-1-4-15,-2-1 5 0,1 0 12 16,1-1-12-16,-2-2 3 0,-1 1-15 0,1-5-22 16,2 7 33-16,-1-1 5 0,0-3-6 15,-2-1-19-15,6 2 11 0,-5-4 9 0,1-1 7 16,-2-2 3-16,1 1-6 0,0-2 6 15,-1-1 13-15,1-2-7 0,0 2 5 0,1 0 27 16,-1-2-2-16,2-1-21 0,0 0-3 16,-5 0 0-16,0 0 1 0,14 0 6 0,9-14 1 15,-9 4 9-15,0 1-12 0,-2-2-11 16,1 0 0-16,-1-3 5 0,0-3 1 0,0 3-13 16,-2-3-17-16,-1-3 30 0,0-1-22 0,3 1 5 15,-6 0 9-15,-1 0-6 0,0-1-14 16,1-1 15-16,-3 3-15 0,0-3 6 0,-1 1-13 15,2 1 2-15,-4-1-5 0,1 1 14 0,0 1-8 16,-1 4 0-16,0 15-9 0,0-14 0 0,0 0 22 16,0 3-14-16,0 1-12 0,0 1 5 0,0-1 2 15,0 3 2-15,0-1 16 0,0 4-34 16,0 4-1-16,0-9 18 0,0 2-9 0,-11-5 6 16,10 10 10-16,1 0-1 0,0-3-1 15,-2 3-20-15,2 0 3 0,0-2 14 0,-1 3-21 16,1 0 16-16,0-2 7 0,-2 1-20 15,1-1 12-15,0 1-9 0,0 0-2 0,1-1 24 16,-1 2-21-16,0 0 13 0,1 1 0 0,-1-2-24 16,1 2 12-16,0 0-4 0,0 0 1 0,0 0 13 15,0 0-10-15,1-1 16 0,1 1 0 16,0 1-9-16,4-1-6 0,1 2-4 0,1-2 15 16,12 1 6-16,-10-1-22 0,5 0 16 15,2 0-3-15,3 0-7 0,-2 0-1 0,1 0 9 16,-1 0 6-16,16 8 1 0,-14-6-4 0,-12-2-19 15,0 0 20-15,0 0-10 0,0 0-8 0,0 0 17 16,0 0-9-16,-8 0 0 0,7 0-9 16,0 0-1-16,-7 0 24 0,0 0-22 0,8 0 1 15,-8 0-3-15,0 0-17 0,0 0 13 16,9 1-38-16,-12-1-24 0,-4-1-40 0,-12-4-44 16,-3-1 16-16,-4-2-284 0,1 0 22 0,0 0 40 15,-3 0 30-15,-3 2 27 0,-6-3-5 16,-3-1-21-16</inkml:trace>
  <inkml:trace contextRef="#ctx0" brushRef="#br0" timeOffset="102262.3021">22270 6859 293 0,'-3'-3'227'0,"-1"-1"-35"0,2 1-17 16,0 1-30-16,0-1-5 0,0 1-26 0,-1-1-9 16,0 2-30-16,1-1 3 0,-1 1 4 15,-1 2-8-15,1-1-3 0,-1 2-24 0,1 0-5 16,-1 0-3-16,0 2-16 0,-6 6 16 15,1 1-10-15,4-1 4 0,-1 5-5 0,-5-1 3 16,1 2-10-16,1 0 12 0,0 2-2 16,0 0-15-16,-2 2 3 0,-1 3 2 0,-1-2 21 15,0 1-6-15,5 4-10 0,-4 1 0 0,0 2 6 16,0 1-14-16,2 4 15 0,-3-1 5 0,1 2-14 16,-1 1 11-16,2 3-2 0,3-2-16 15,-5 4 3-15,4 1-2 0,-2-1 2 0,4-1 11 16,0 2-15-16,4-2 7 0,3 0 8 0,0-21-20 15,0 11 23-15,13 41-33 16,-4-34 22-16,2 0-13 0,5-1 2 0,0-2-12 16,6 2 15-16,-2-3-4 0,2-2 5 0,3 1 0 15,1-3-9-15,1-2 8 0,0-2-23 0,3 2-24 16,2-4-50-16,1-2-26 0,5-2 10 16,2-2-278-16,7-7-4 0,-2 0 49 0,1-5 19 15,5-1-29-15,-26-4 35 0</inkml:trace>
  <inkml:trace contextRef="#ctx0" brushRef="#br0" timeOffset="102961.8856">24770 6974 684 0,'0'-3'189'15,"0"1"-41"-15,1 0-8 0,0 2-15 0,1 2 0 16,3-2-43-16,-2 3 7 0,0 0-4 0,7 8-38 16,-1 4 9-16,2 1-16 0,-3 2 1 15,3 3 21-15,-1 1-23 0,-1 3 14 0,-3 1-14 16,1 1 3-16,0 1-3 0,-2-1 3 16,-1 5-14-16,-4 0-2 0,0-15 10 0,0 8-20 0,-11 39 10 15,1-28-4-15,2 0-26 0,-3-1 27 16,0 2-5-16,-8-1 6 0,0-3-16 15,3 1 14-15,-5-5 3 0,-4 0 8 16,2-4 3-16,3 0 7 0,-2-4-12 0,-1 1-8 0,-4-4 8 16,4-4 11-16,0 3-25 0,-1-5 15 15,0 1 8-15,2-3-2 0,3-1-2 0,0 1-2 16,7-3-4-16,-2-1-7 0,3 3 7 16,1-6-4-16,3 0 23 0,1-2-10 0,2 1-4 15,0-1 17-15,0-1-9 0,0 2 17 0,1-2-16 16,0 0-35-16,3 0 16 0,0 0 15 15,0 0-32-15,0 0-3 0,-8 0-45 0,8 0-47 16,-15-11-39-16,10 10 13 0,-16-4-211 0,3 3-86 16,1 0 22-16,3 1 13 0,-5-2 58 15,2 3-12-15,17 0 52 0</inkml:trace>
  <inkml:trace contextRef="#ctx0" brushRef="#br0" timeOffset="103349.0688">23804 8255 643 0,'0'-1'228'0,"2"0"-31"15,-1 1-31-15,1-2-6 0,1 1-25 0,1 0-4 16,0-1-6-16,11-5-42 0,-2 4 13 16,7 0-20-16,-4-3-5 0,4 0-1 0,3 4-3 15,0-3-22-15,1 1-10 0,2-1 24 0,0 0-19 16,1 1-5-16,1 1 6 0,-1-3 5 16,1 0-20-16,-2 0-3 0,-2 1 10 0,3 0-17 15,0-2-3-15,-3 4 12 0,0-6-9 16,-3 3 0-16,-1 1-3 0,-1 0 6 0,-4-1-4 15,-4 3 12-15,-2 0-10 0,1 0-19 0,-4 1 28 16,-2 1-15-16,2 1-6 0,-2-3-13 16,-1 3-17-16,-1-3-9 0,-2 3-66 0,0 0 10 15,-6 0-253-15,-1-1-46 0,0 0 27 0,-10 6 41 16,1-4 2-16,7-1 22 0</inkml:trace>
  <inkml:trace contextRef="#ctx0" brushRef="#br0" timeOffset="103715.5573">23936 8345 592 0,'0'-2'244'0,"2"0"-43"15,0-1-27-15,-1 0-15 0,4 0-14 16,-1 0-10-16,1 0-21 0,10-4-15 0,1 1 12 15,1-1-25-15,1 2-5 0,5 1-25 16,-4-2 5-16,3 3-12 0,-1 0-5 0,5-3-8 16,-6 1 1-16,2 2 5 0,-1 0-2 0,-4 1 3 15,4-1-16-15,-6 0-14 0,4 0 21 16,-1 0-23-16,-5 2 2 0,-4-1 10 0,-1 2-15 16,0-2-1-16,-4 2 6 0,1-2 12 15,-1 2-19-15,0-1 8 0,-2-1-6 0,3 2-10 16,-1-1 9-16,-2 1 11 0,0-1-14 15,0 0 6-15,0-1-3 0,0 1 7 0,0 1 1 16,0-1-30-16,-2-1-59 0,1 1-34 16,-1-1 11-16,0 0-234 0,0 2-41 0,0 0 13 15,0-8 52-15,-10-3 21 0,6 6-33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5T03:25:30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8401 4442 373 0,'0'0'100'16,"0"0"47"-16,0 0-40 0,0 0 14 0,0 0 3 15,0 0-46-15,0 0 18 0,0 0-50 16,0 0 16-16,0 0 3 0,0 0 9 0,0 0-29 16,0 0 21-16,0 0-35 0,0 0 9 0,0 0 5 15,0 0-29-15,0 0 3 0,0 0 6 0,0 0 2 16,0 0-8-16,0 0 13 0,0-11-40 0,0 11 37 16,13 0-10-16,-13 0 12 0,0 0-10 15,0 0-8-15,0 0-3 0,0 0 3 0,14 0 2 16,2-18 7-16,-14 18-12 0,3-2-17 0,-1 2 7 15,0 0 12-15,0 0-36 0,0 0 14 16,-1 2 7-16,-3-2 15 0,0 0 1 0,8 0-14 16,-8 0 19-16,8 0-35 0,6 8 27 15,-1-1-1-15,-4-1 1 0,0-2-17 0,-2 0 15 16,0 0-5-16,-1 0-3 0,-1 0-18 0,1-1 28 16,-2 1-2-16,1 0-11 0,7 4-15 15,-3-1 30-15,-1-2-12 0,-1-1 27 0,2-1-40 16,-2 0 36-16,0-1 6 0,-1-1-12 0,2-1-7 15,8 4 5-15,-4-2 4 0,0-2-4 0,-12 0-18 16,10 0 21-16,0 0-9 16,3 0 4-16,0 0 13 0,0 0 7 0,-4 0-23 0,0 0-1 15,0 0-2-15,5-9 5 0,-9 7-3 16,-2 1 9-16,3 1-18 0,-2 0-10 16,-4 0-6-16,0 0 25 0,7 0 0 0,-7 0 2 15,9 0-1-15,-1 0-10 0,-2 0-21 0,1 0 24 16,4 0 10-16,11 12-22 0,-11-9 21 0,-2-1 3 15,-2-1-7-15,-1 2 0 0,1-1-13 16,11 3 8-16,-8-2-32 0,2 1 34 0,-5-1-9 16,2-1 17-16,-2 0-20 0,0-1 14 0,0 2-17 15,-2-3 20-15,2 1-12 0,1 1 11 16,-1-1-15-16,0-1 10 0,-1 1 2 0,0 1-4 16,2-1 2-16,-2-1-7 0,0 1 9 0,-1-1 3 15,1 1-28-15,0-1 15 0,-1 1 5 0,1 0 15 16,-1 0-7-16,1 1-10 0,-1-1-13 15,0-1 28-15,-1 1-8 0,1 0-2 0,-1 0 3 16,-1 1-3-16,1-2-13 0,1 1 16 16,0 0-31-16,0 1 38 0,0-1-17 0,0 0 7 15,1 1-1-15,2-2-2 0,-2 3 4 0,1-3 1 16,1 1-18-16,11 0 9 0,-4 0 10 16,4-1-10-16,-3 0 10 0,-2 0-4 0,-5 0-3 15,3 0-14-15,2 0 25 0,1 0-16 0,1 0-11 16,0 0 29-16,-3 0-6 0,11-10-6 15,-16 8-4-15,-2 2-3 0,1-1 11 0,-1 0-10 16,-2 1 1-16,0 0 6 0,0 0-12 16,-1 0 20-16,1 0-12 0,0 0 1 0,0 0-10 15,0 0 13-15,0-2 2 0,-4 2 8 0,0 0-9 16,0 0 4-16,9 0-2 0,-2 0-2 16,-7 0-20-16,10 0 23 0,-3 0-24 0,-1 0 22 15,1 0 1-15,-1 0-1 0,18 11 0 0,-14-9-8 16,0 0-4-16,0-1 10 0,-2-1 7 15,1 1-4-15,-2-1-10 0,0 0 11 0,-1 0-16 16,1 1 8-16,-2 0-1 0,2-1 9 16,0 2-5-16,1-2 1 0,-2 1 5 0,0-1-8 15,-6 0-13-15,7 0 15 0,-1 0 11 0,2 0 1 16,-8 0-12-16,8 0 10 0,-1 0 13 16,-7 0-4-16,7 0 5 0,1 0 16 0,-8 0-27 15,6 0 10-15,-6 0 7 0,7 0-6 0,-7 0-2 16,7 0-4-16,-7 0 21 0,0 0-6 0,7 0-23 15,-7 0 24-15,0 0-19 0,7 0 22 16,-7 0-23-16,0 0 6 0,7 0 5 0,-7 0 13 16,0 0-9-16,0 0-15 0,0 0 2 15,0 0 0-15,0 0 5 0,6 0-9 0,-6 0 0 16,0 0 11-16,0 0-9 0,0 0-24 16,9-6-29-16,-11 6-43 0,0 0 7 0,-2 0-330 15,-1-1 30-15,0 0-52 0,-9-6 26 0,3 2 18 16,-1-6 8-16</inkml:trace>
  <inkml:trace contextRef="#ctx0" brushRef="#br0" timeOffset="10613.1475">19426 16034 317 0,'14'-12'102'0,"-14"12"-14"16,0 0-58-16,0 0-4 0,0 0 7 0,0 0 0 15,0 0 4-15,14 0 7 0,-14 0 14 16,0 0-47-16,0 0-9 0,0 0 27 0,19-23 1 16,-18 23 8-16,1-1-14 0,0 1 17 0,1-1-18 15,-1 1-7-15,-1-1-3 0,1 1 22 16,1 0-12-16,0-1-3 0,0 1 0 0,1-2-11 16,0 2 11-16,-1 0-17 0,2-1 10 15,-1 0 10-15,0 0-3 0,0 0-3 0,0 1-4 16,0 0-14-16,1-1 15 0,-1 1-5 15,1 0-10-15,-5 0 19 0,0 0-3 0,6 0-2 16,-6 0-1-16,7 0 0 0,0 0-9 0,-7 0-8 16,8 0-25-16,-1 0 14 0,-7 0 0 15,8 0 59-15,7 11-6 0,-10-11-34 0,0 1-3 16,1 1-30-16,0 0-1 0,-1-1 27 16,2 0-1-16,-2 1 1 0,0-2-1 0,1 3 3 15,-2-2 9-15,1 1 0 0,0-1-1 0,0 1-1 16,0-1 0-16,0 2-11 0,0-2 7 15,-1 0-1-15,1 0 0 0,0 0 0 16,-1 1 0-16,0 0-23 0,1-1 3 16,0-1 38-16,0 1-40 0,1 2 25 0,-2-1-1 15,1-1-1-15,-1-1 3 0,1 0-2 0,0 3-10 16,1-1 26-16,-1-1-4 0,0 0 0 16,1-1 0-16,-1 0-38 0,0 0 2 15,1 2 48-15,-1-1 12 0,0 0-5 0,0-1-3 16,0 0-3-16,0 0-12 0,0 1-2 0,0-1-10 15,1 1 1-15,-1-1-9 0,0 1-3 0,-1 0 9 16,2-1-9-16,-2 2 0 0,0-2 1 0,1 0 1 16,-2 1 22-16,2 0-9 0,-2 1 13 15,3-2-1-15,-2 1-23 0,0 1 2 0,1-2-24 16,-1 0 22-16,0 1 4 0,1-1 0 16,0 2 0-16,-1-1 1 0,1 0 14 0,-2 0-10 15,-3-1-1-15,0 0 0 0,6 0 13 0,-6 0-7 16,8 0-12-16,-8 0 14 0,9 0 2 15,-9 0 14-15,9 0-31 0,-3 0 29 0,1 0-5 16,-7 0-38-16,10 0 2 0,-3 0 24 16,-1 0 8-16,1 0-7 0,0 0-16 0,0 0 20 15,-7 0-5-15,9 0-12 0,-1 0-5 0,16-13 26 16,-12 8-6-16,-3 5-10 0,0-1-2 16,-2 1 0-16,-2 0 8 0,1 0-2 0,-1-1-8 15,0 0 12-15,0 1-2 0,-5 0 0 16,0 0 15-16,0 0-7 0,9 0-20 0,-9 0-18 15,8 0 47-15,-8 0-16 0,8 0-9 0,-1 0-16 16,-7 0 3-16,8 0 23 0,-8 0-7 16,9 0-23-16,-2 0 0 0,-7 0 4 0,9 0 25 15,-1 0 13-15,-2 0-30 0,-6 0 14 16,8 0-9-16,0 0 11 0,-1 0-2 0,-7 0 0 16,8 0 20-16,0 0-4 0,-2 0-1 0,-6 0-23 15,9 0 22-15,5-9-27 0,-9 9 19 0,-1 0-22 16,3-1-1-16,-2-1-3 0,1 1-3 15,0-1 4-15,1 1 2 0,1 1 0 0,7-4 1 16,1 1-14-16,-4 0 2 0,3-2-1 16,-2 2 52-16,-2 0-27 0,-2 0-1 0,-1 1-8 15,0 0 2-15,-2-1 1 0,1 2 16 0,1-1-5 16,-3 1-2-16,1-1-26 0,0 1 3 0,-1-1 2 16,1 0 34-16,-1 1-11 0,1 0-1 15,-1-2-7-15,1 1 40 0,0 1-29 0,-1 0 13 16,0-1-39-16,-1 1 23 0,0-1-14 15,2 1-2-15,0-1 20 0,-1 2 1 0,-1-2-16 16,0 1 6-16,1-1-11 0,0 2 16 0,-1-1-12 16,3-1-7-16,-2 1 8 0,1-2 38 15,-1 3-47-15,2-1-3 0,0-1 32 16,-1 2-9-16,-1-1 14 0,2 0-29 0,-1-1 4 16,0 1 12-16,1-1-5 0,-3 2-11 0,2-1 18 15,0 1 17-15,-1-2-42 0,1 1 16 16,-1 0-10-16,0-1 30 0,-1 2-38 0,0 0 44 15,0 0-23-15,1-1-3 0,-1 0-19 16,0 1 24-16,0 0-8 0,0 0 0 0,0-2-1 16,0 1 9-16,0 1 6 0,-4 0-26 15,0 0 8-15,0 0 4 0,9 0 1 0,-9 0-7 16,7 0-11-16,-7 0 20 0,8 0-19 16,-8 0 5-16,7 0 35 0,-7 0-1 0,9 0-4 15,-9 0-19-15,7 0-7 0,-7 0 8 0,7 0 4 16,-7 0-7-16,7 0 4 0,-7 0 7 15,8 0-8-15,-8 0 16 0,7 0 2 0,-7 0-10 16,6 0-32-16,-6 0 26 0,0 0-6 16,7 0 10-16,-7 0 10 0,8 0-30 0,-8 0 32 0,0 0-10 15,7 0-23-15,-7 0 25 0,0 0-14 16,8 0 14-16,-8 0-15 0,6 0 0 16,-6 0 1-16,8 0 14 0,-8 0-5 0,0 0-19 15,8 0 30-15,-8 0-8 0,7 0 3 0,-7 0-4 16,6 0 2-16,-6 0-8 0,0 0-10 0,7 0-17 15,-7 0 20-15,7 0-18 0,-7 0 5 16,0 0 29-16,0 0-9 0,7 0 12 0,-7 0-11 16,0 0-18-16,7 0 32 0,-7 0-12 0,0 0 7 15,6 0-4-15,-6 0-4 0,0 0 30 16,8 0-32-16,-8 0-28 0,0 0 36 0,7 0-31 16,-7 0 29-16,0 0-6 0,7 0 8 0,-7 7 24 15,0-7-29-15,6 0 8 0,-6 0-9 16,7 0-5-16,-7 0-7 0,0 0 6 0,0 0-1 15,8 0 7-15,-8 0-2 0,0 0 3 16,0 0-20-16,0 0 26 0,7 0-10 0,-7 0-16 16,0 0 30-16,7 0-3 0,-7 0-31 0,0 0 27 15,7 0 2-15,-7 0-1 0,0 5-7 16,0-5-20-16,8 0 26 0,-8 0 4 0,0 0-12 16,7 0 14-16,-7 0-15 0,0 0 5 0,0 0-10 15,6 0 8-15,-6 0 13 0,0 7 15 16,7-7-31-16,-7 0-4 0,0 0 11 0,0 0-1 15,0 0-4-15,0 0-6 0,7 0 6 16,-7 0 1-16,0 0-1 0,0 0 26 0,0 0-29 16,7 0 25-16,-2 9-42 0,-4-9 38 0,-1 0-34 15,2 1 14-15,-1-1-21 0,0-1 20 16,-2 2-6-16,1-1 18 0,-4 0-3 0,1 2-37 16,-2 0 3-16,-8 5-44 0,-3-1-78 0,0 1-124 15,-1-1 17-15,-1-2 12 0,3 5-59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5T03:27:17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9237 6713 272 0,'0'0'149'0,"0"0"-10"15,0 0-23-15,0 0-33 0,0 0-6 16,0 0 16-16,0 0-11 0,0 12 11 0,0-12-4 16,0 0-50-16,0 0 43 0,0 0-59 0,0 0 6 15,2 22 0-15,1-21 14 0,1 0-18 0,0 0 3 16,2 1 18-16,-2-1-19 0,1 2-1 16,2-2 5-16,7 3-7 0,-2 1-43 15,-4-4 6-15,4 1 23 0,5 1-2 0,0 1 7 16,-3 1-5-16,4-1-13 0,-1-1 30 0,-3 0-14 15,5-2-5-15,-1 2-15 0,-1 0 6 16,1 0 17-16,-1 1-14 0,0-2 5 0,-2 0-24 16,-2-1 30-16,-4 0-11 0,8 3 0 15,-4-2 1-15,4 1-3 0,-4-1 15 0,-1 0-8 0,4 4-20 16,1-4 24-16,-4 1 2 0,1-2-6 16,2 3 8-16,2-2 7 0,-1 3-45 0,0-2 29 15,-1 0 4-15,1 1 4 0,-2 2-24 16,2-2 15-16,-1-2-13 0,-1 1 14 15,-3-2-21-15,1 0 16 0,4 2 9 0,-2-2 19 16,4 2-35-16,-6-3 6 0,-2 1 5 0,1 2-38 16,4-2 43-16,3 1 8 0,0 1-49 15,-1-2 29-15,2 1 0 0,-5 4 9 16,3-3-5-16,-4-3 5 0,4 3-10 0,-4-2-1 16,-1 1 9-16,-2-1 21 0,0-1-28 0,8 1 22 15,0 1-26-15,-5 0 6 0,-2-1-1 16,9 1 2-16,0 2-18 0,-4-3 32 0,1 1-28 15,4-1-1-15,-2 1 3 0,0 0 15 0,1-1-32 16,-2 2 30-16,1-2-14 0,-1 2 7 16,1-1 0-16,0-1-2 0,-1 0 2 0,1-1 8 15,-1 2 13-15,1 1-19 0,-1-2-16 0,-4-1 25 16,6 2-14-16,-2 1-18 0,-1-2 20 0,5-1 4 16,-2 2-3-16,1-1 18 0,1 1-10 15,0-1 6-15,1 0-8 0,-1 1 9 0,1-2-17 16,-2 0 9-16,3 3 7 0,0-2-13 15,-5-1-1-15,3 2-19 0,1 3 15 16,1-5 19-16,-2 0 17 0,0 1 1 0,2 0-11 16,-2 1-12-16,1-2-13 0,-1 0-26 0,1 1 27 15,-1-1 15-15,-3 2-27 0,2-2 51 16,1 3-57-16,-11-3 0 0,6 0 25 0,1 0 0 16,2 0-18-16,0 0 45 0,0 0-29 0,0 0 6 15,0 0-4-15,0 0-2 0,-1 0 1 16,2 0 10-16,-1 0-35 0,0 0 57 0,-1 0-43 15,-1 0 46-15,0 0-29 0,1 0 0 0,0 0-2 16,1 0-3-16,-2 0 6 0,-1 0-29 0,3 0 32 16,0 0 15-16,-1 0-51 0,0 0 44 15,0 0-28-15,0 0 19 0,-3 0 6 0,20-12-24 16,-17 9 0-16,-2 1 17 0,0 2 1 16,0-4-6-16,-2 4-9 0,-3 0 12 0,1-2-9 15,3 0 12-15,2 2-5 0,-2-2 27 0,2 1-56 16,1-1 33-16,-2 1-23 0,-2 1 25 0,-3 0 8 15,1-1-13-15,4 1-5 0,2-2-5 16,0 1 9-16,0 1 4 0,-13 0-9 0,4 0 17 16,3 0-18-16,4 0 29 0,-1 0-14 15,-2 0 1-15,-1 0-8 0,20-9-6 0,-20 8-7 16,-1 1 0-16,-1 0-2 0,-1 0 35 16,-11 0-31-16,9 0-20 0,1 0 37 0,4 0-41 15,5 0 22-15,-4 0-4 0,-1 0 17 0,-1 0 3 16,3 0-16-16,2 0 15 0,-2 0 4 0,-1 0 23 15,1 0-31-15,-1 0 4 0,4 0 8 16,-2 0-9-16,2 0-3 0,-1 0 25 0,-3 0-49 16,2 0 30-16,0 0-3 0,-3 0 8 0,-1 0-37 15,1 0 32-15,-1 0 4 0,5 0-12 16,-6 0-16-16,1 0 33 0,0 0-13 0,0 0 2 16,2 0 10-16,-2 0-12 0,0 0-3 0,-2 0 5 15,-2 0 9-15,7 0-18 0,-3 0 2 16,1-5 7-16,-3 5-12 0,0 0 20 0,-1 0-8 15,-1 0-12-15,-1 0 27 0,1 0-20 16,5 0-4-16,-1-7 20 0,-1 7-20 0,-1 0-17 16,0 0 25-16,1 0 7 0,-2 0-1 0,-1 0-13 15,-2 0 12-15,7 0-5 0,13-12-3 16,-17 10 8-16,-2 2-11 0,1-3 16 0,-1 3-9 16,-8 0 7-16,7 0-28 0,0 0 29 0,6 0-26 15,0 0 19-15,-1 0 5 0,-1 0-2 16,-1 0 12-16,7-9-7 0,-10 9-1 0,2-1 6 15,-2 1-17-15,0 0 11 0,-7 0-4 16,6 0 0-16,1 0 5 0,0 0-2 0,0 0-26 16,1 0 31-16,-1 0-14 0,1 0 13 0,0 0 20 15,-1 0-38-15,1 0 29 0,-2 0 2 0,2 0-3 16,-3 0 1-16,-5 0-1 0,8 0 10 16,0 0 0-16,-8 0-7 0,7 0-2 0,-7 0 6 15,8 0 3-15,-8 0 9 0,7 0-10 16,-7 0-12-16,6 0 10 0,-6 0-12 0,0 0 4 15,8 0-18-15,-8 0 22 0,0 0-6 0,8 0-8 16,-8 0-13-16,0 0 7 0,7 0-6 16,-7 0 22-16,0 0-21 0,0 0 1 0,0 0-8 15,6 0 10-15,-6 0-36 0,0 0-34 0,0-7-60 16,8-1 13-16,-12 4-315 0,-10-9 43 16,0-2 49-16,-4-2 23 0,0-2 20 0,-8-6-24 15,1 0 22-15</inkml:trace>
  <inkml:trace contextRef="#ctx0" brushRef="#br0" timeOffset="45560.4212">15040 6138 310 0,'0'0'157'0,"0"0"-19"0,0 0-20 0,0 0-15 16,0 0-15-16,0 0 29 0,0 0-28 16,0 0-16-16,0 0-12 0,0 0 11 0,0 0-11 15,0 0-13-15,0 0-5 0,0 0 7 0,0 0 1 16,0 0-10-16,0 0 4 0,0 0 0 15,0 0-5-15,0 0-9 0,0 0 9 0,0 0-3 16,0 0-2-16,0 0-6 0,0 0-13 16,0 0 13-16,0 0 5 0,0 0-19 0,0 0 4 15,0 0 11-15,0 0 1 0,0 0-8 0,0 0 10 16,0 0-24-16,0 0 9 0,0 0 0 16,0 0 6-16,0 0-11 0,0 0 2 0,0 0 7 0,0 0-2 15,0 0-10-15,0 0-8 0,0 0 7 16,0 0 2-16,0 0 0 0,0 0-37 0,0 0 39 15,5-16-4-15,-2 15-4 0,1-1 4 16,-2 1-5-16,2 0 5 0,0 1-19 0,-1-1-2 16,1 1 16-16,1-1 2 0,1-1 2 0,-3 2-9 15,1-2 11-15,0 2-12 0,-1 0 0 16,2-1 11-16,-2 0-5 0,2 1 3 0,1 0-3 16,-3 0 1-16,2 0-5 0,-1-2-19 0,1 2 25 15,-1-2-9-15,3 2 16 0,-2-1-17 0,3 1 3 16,-3-1 13-16,1 1-13 0,-1 0-2 15,-5 0 1-15,0 0-9 0,8 0 12 0,0 0 10 16,-2 0-10-16,-1 0 10 0,-5 0 4 16,11 0-34-16,-3 0 17 0,-1 0-20 0,-7 0 39 15,10 0-14-15,-3 0 7 0,0 0-12 16,-7 0 16-16,8 0-18 0,0 0 3 0,-1 0-4 0,-1 0-1 16,-6 0 14-16,9 0 2 0,-1 0-33 15,-8 0 37-15,8 0-8 0,0 0-18 0,-3 0 0 16,-5 0 23-16,11 0-15 0,-3 0 17 15,-1 0-6-15,-7 0-7 0,9 0-9 0,-1 0 11 16,-1 0-15-16,0 0 18 0,-1 0-8 0,2 0 9 16,-1 0 2-16,-1 0-11 0,1 0-6 15,0 0 16-15,1 0-10 0,-1 0 3 0,-1 0-6 16,2 0-14-16,0 0 29 0,-1 0-18 0,0 0 1 16,0 6 6-16,1-6 10 0,-1 0-7 15,1 0 1-15,0 0 0 0,0 0-17 0,0 0 17 16,-2 0 0-16,10 0-4 0,14 10 7 0,-18-9-5 15,-1-1 0-15,0 2 4 0,-2-2 6 16,0 0-19-16,10 3 3 0,-6 0 22 0,5-2-31 16,-5 1 7-16,-2-1 3 0,-3 1 12 15,1-2 16-15,-2 1-17 0,1-1-6 0,-2 1 12 16,1-1 5-16,0 2-16 0,1-1 6 16,7 2 3-16,-3 0-10 0,-1-2-3 0,-2 0 17 0,-1-1-16 15,1 1-20-15,-2 0 26 0,0 1-4 16,0-1-8-16,0 0 5 0,1-1 1 15,-1 1 8-15,0-1-4 0,1 1-4 0,-1 1 13 16,1-2-31-16,-1 2 14 0,11 0 21 0,-5 0-30 16,-2 0-5-16,7 0 26 0,-5-2-2 15,-3 2 8-15,-2 0-5 0,-1 0 0 0,3 0-10 16,-3-1-1-16,-1 1-4 0,1-2 7 0,0 0-7 16,-1 1 5-16,0 2-2 0,0-3 15 15,1 2 7-15,0-2-7 0,0 1-21 16,-1 0 12-16,1-1 8 0,1 2-6 0,-1-1-6 0,-1 1 1 15,1-2-4-15,11 3 14 0,-3-3-13 16,-3 2 1-16,-1-1 18 0,-3 0-14 16,3-1-23-16,-3 2 38 0,0-1-9 0,-1-1-5 15,1 0-25-15,0 1 35 0,9 2-11 0,-3-3-9 16,-4 1 15-16,2-1 6 0,-12 0-9 16,8 0 1-16,-1 0 3 0,0 0-3 0,0 0 1 15,0 0-2-15,0 0-5 0,-1 0 1 0,1 0 6 16,1 0-3-16,-1 0-23 0,1 0 22 15,-1 0 0-15,1 0-1 0,0 0 11 0,-1 0-6 16,0 0-1-16,7 0 4 0,-2 0-12 16,1 0 1-16,-3 0 9 0,-1 0-19 0,0 0 6 15,-2 0 21-15,0 0-12 0,-7 0 3 0,8 0-2 16,0 0-5-16,-8 0-5 0,9 0 13 16,-1 0-3-16,-1 0-5 0,1 0 9 0,0 0-16 15,0 0 7-15,6 0 0 0,0 0 0 0,4 0 1 16,-3 0-5-16,-1 0 3 0,-3 0-2 15,-1 0 6-15,1 0-19 0,-2 0 18 16,-1 0 13-16,-1 0-15 0,-7 0-17 0,10 0 22 16,-2 0-23-16,-1 0 32 0,-7 0-26 0,10 0 25 15,-3 0-12-15,0 0 9 0,-1 0-9 16,-6 0 5-16,7 0 6 0,-7 0 11 16,8 0-21-16,-8 0 7 0,7 0 18 0,-7 0-14 15,0 0 19-15,8 0-27 0,-8 0-6 0,0 0 24 16,7 0-12-16,-7 0-3 0,0 0 6 0,7 0-12 15,-7 0-2-15,0 0 17 0,0 0-9 16,0 0 11-16,0 0-25 0,7 0 13 0,-7 0-4 16,0 0 7-16,0 0-4 0,0 0-1 15,6 0 5-15,-6 0 3 0,0 0 1 0,0 0-17 16,0 0 1-16,0 0 8 0,7 0 8 0,-7 0-12 16,0 0 0-16,0 0 7 0,0 0-5 15,12 11 0-15,-12-11-9 0,1 0 18 16,-1 0-13-16,1 0 2 0,0 0 2 0,-2-1 6 15,1 1-1-15,0 1-6 0,-1-1 13 16,2 0-4-16,-1 0-21 0,0 1 24 0,0-1 0 16,1 0-24-16,-3 1 13 0,3-1 2 15,0-1-8-15,-1 1-6 0,1 1 2 0,-1-2 15 16,0 1 9-16,0 1-23 0,-1-1 7 16,0 0 11-16,2 0 6 0,1 0-23 0,-2 0 19 15,0 1-17-15,1-2 21 0,-1 1-14 0,-1 0-6 16,1 0 0-16,1 0 10 0,-2 0 0 15,1 0-23-15,0 0 11 0,-1-1 8 0,1 1 5 16,-1 0-9-16,1 0 0 0,0 0-5 0,0-1 18 16,1 1-2-16,-1 0-2 0,2 0-8 15,-1 0 6-15,-1 0-8 0,0 0 2 0,-1 0 6 16,1 1-3-16,0-2 11 0,0 2-12 16,1-2-3-16,-4 1 0 0,3 0-5 0,1 1 4 15,-1-1 9-15,2-1-8 0,-3 2 3 16,0-1 1-16,1 1 7 0,0-2-9 0,0 2 15 15,0-1-4-15,2 0-5 0,-2-1-6 16,-1 2-3-16,1-1 9 0,-1 0 5 0,1 1-17 16,-1-1-8-16,1-1 18 0,1 1 10 15,-2 0-24-15,2 0 8 0,-2 1-3 0,1-2 18 16,0 1-14-16,-1 0-11 0,1 0 4 16,0 0 9-16,0-1-13 0,-1 1 11 0,0 0-6 15,2 0 4-15,0 0 19 0,-1 0-15 16,2 0 5-16,-2-1-6 0,0 2 9 0,0-1-15 15,0-1 15-15,-1 1-16 0,1 0 19 0,0 0-12 16,0 0-9-16,0 0-6 0,-1 0 11 16,1 0 2-16,0 0-1 0,1 0 6 0,-2 0 2 15,1 0-6-15,0 0-2 0,0 0 0 16,0 0 8-16,0 0-10 0,0 0 4 0,-1 0 16 16,1 0-19-16,0 0 2 0,0 0 10 15,0-1 1-15,2 1-18 0,-2 1 8 0,0-2 7 16,0 1-19-16,0 0 6 0,-1 0 2 15,1 0 3-15,0 1-9 0,0-1 7 0,0 0 7 16,0 0-10-16,-1 0 6 0,3 0 18 0,-2 0-18 16,0 0 3-16,0 0-13 0,0 0 13 0,0 0-5 15,0 0-2-15,0 0 15 0,0 0-15 16,0 0 5-16,0 0 4 0,0 0-6 0,0 0-6 16,0 0 4-16,0 0 19 0,0 0-2 15,0 0-25-15,0 0 8 0,0 0 7 0,0 0-8 16,0 0-9-16,0 0 12 0,0 0-7 0,0 0 25 15,0 0-22-15,0 0 8 0,0 0-9 16,0 0 6-16,0 0 16 0,0 0-4 0,0 0-5 16,0 0 3-16,0 0-15 0,0 0 0 15,0 0 0-15,0 0 7 0,0 0 2 0,0 0-6 16,0 0-8-16,0 0 6 0,0 0 12 0,0 0-14 16,0 0 7-16,0 0-3 0,0 0 5 0,0 0 2 15,0 0 3-15,0 0-8 0,0 0-7 16,0 0 3-16,0 0-8 0,0 0 14 0,0 0 6 15,0 0-14-15,0 0 10 0,0 0 1 16,0 0 1-16,0 0-14 0,0 0 0 0,0 0 8 16,0 0 12-16,0 0-13 0,0 0-9 15,0 0 13-15,0 0-4 0,0 0-11 0,0 0 4 16,0 0-3-16,0 0 9 0,0 0-2 0,0 0 14 16,0 0-11-16,0 0-1 0,0 0 4 15,0 0-7-15,0 0 5 0,0 0-7 0,0 0-14 16,0 0-4-16,0 0 11 0,0 0-23 15,0 0-17-15,0 0-32 0,0 0 9 0,0 0-153 16,-24 2-149-16,20-3 2 0,-1 0 17 16,0 1 17-16,-3-1 9 0</inkml:trace>
  <inkml:trace contextRef="#ctx0" brushRef="#br0" timeOffset="50159.331">22037 6078 425 0,'0'0'152'0,"0"0"-14"0,0-14-4 16,0 14-32-16,13 0-7 0,-13 0 13 0,0 0-10 15,23-19-3-15,-20 18-23 0,0-1 7 16,-2 1-5-16,3 0-5 0,-2-1-7 0,0 0 12 16,1 1 13-16,-2 0-16 0,1 1-7 0,2-2 0 15,-2 0-6-15,-1 1 7 0,1 0-12 16,0 1 12-16,-1 0-3 0,0-1-30 0,0 1 3 16,1-1 0-16,-1 1-3 0,-1-1 4 15,0 1-15-15,1-1-2 0,1 1 1 0,-2 0-3 16,0-1 13-16,2 1-28 0,-1-1 10 0,-1 1 12 15,0 0-12-15,1 0-14 0,-1 0 9 16,0 1 13-16,0 1-29 0,0-1 29 16,-1 1-17-16,-1 0-4 0,0 2 8 0,0-2-5 15,-1 3 18-15,-5 6-16 0,-2-2 6 0,1 2 6 16,3-2-24-16,-8 2 21 0,3 0 4 16,0 0-16-16,1-2-13 0,-3 4 21 0,0-3 0 15,2 1-12-15,-3-2 1 0,0 0-4 16,1 0-3-16,0 0 20 0,-1 0-12 0,1-1-2 15,6-2 9-15,0 0-4 0,1-3 14 0,0 2-21 16,0-1 7-16,2-3 11 0,1 2-8 16,0-1-6-16,1-1-4 0,0 2 1 15,0-2 19-15,-1 0 7 0,1 1-10 0,0-2 17 16,0 2-5-16,0-2-16 0,-1 2 16 0,2-1 9 16,-1-1 3-16,0 0-7 0,1 0 16 15,1 1-12-15,-2-1-16 0,1 1 0 0,0-1 14 16,0 1-19-16,0 0 1 0,0 1 12 0,-1-2-14 15,2 0-3-15,0 0 18 0,-1 0-25 16,1 1 11-16,-1-1-9 0,1 0 16 0,0 0 0 16,0 0-10-16,0 0-10 0,-2 1 9 0,2-1-7 15,0 0 16-15,1 0-27 0,-1 0 8 16,-1 0-3-16,2 2 21 0,-1-2-19 0,0 0 20 16,0 0 1-16,0 0-11 0,0 0 16 15,0 0-38-15,-1 0 11 0,1-2 6 0,0 2-8 16,-1 2 3-16,1-2 25 0,0 0-25 0,0 0 1 15,0 0-2-15,1 0 11 0,0 0-12 16,-1 0 23-16,2 0-37 0,-2 0 1 0,0 0 16 16,0 3-8-16,2-3 17 0,0 1-3 0,-2 1 10 15,-1 1-18-15,2-2 11 0,0 1 9 16,1 1-18-16,-1-2-7 0,0 2 7 0,0 0 5 16,0 1-14-16,1 0 4 0,0 1 3 0,0 0 13 15,1-1-1-15,0 0-16 0,0 2-4 16,2 11 18-16,-2-7-7 0,1 0-5 0,2 5 0 15,2 0 10-15,-4-7 1 0,-1 3-9 16,2 3 22-16,3 0-28 0,-6-2 6 0,1-2 0 16,2 4-7-16,0-2 13 0,1 1 0 0,2-1 6 15,-6-2 2-15,1-1-17 0,2 0 9 0,-2-2 0 16,0-2 2-16,0 1-20 0,3 8 24 16,-1-6-21-16,0 1 14 0,-3-4 10 0,3 0-13 15,-2 0-5-15,-1-1 12 0,0-1 12 0,0 3-17 16,0-5-8-16,-1 3 4 0,0-1 12 15,1-3-14-15,1 3 9 0,-1 0-2 0,-1-1-9 16,0 1 17-16,-1 0 9 0,1-2-25 16,1 1 27-16,-2-1-17 0,2 0-2 0,2-1-12 15,-3 2 17-15,-1-1-3 0,0 1-13 0,1-2 0 16,-1 1 7-16,2-1 21 0,-2 0-16 16,0 0-12-16,0 1 1 0,-1-1-11 0,1 0-42 15,-2-1-31-15,0 0-57 0,-1-1 13 0,-2-9-299 16,3 5 16-16,-3 0 24 0,2-1 48 0,2-3 43 15,1 10 15-15,0-7 8 0</inkml:trace>
  <inkml:trace contextRef="#ctx0" brushRef="#br0" timeOffset="51010.1617">22372 6225 507 0,'-2'-2'192'0,"0"0"-12"15,0-2-17-15,1 3-17 0,0-1-32 0,-1-1 4 16,0 2-20-16,1 0 4 0,1-1-4 16,-1-1-4-16,1 2-21 0,1 0 8 0,-1-1-1 15,3 0-21-15,-1 1-19 0,2-1 8 0,-1 1-20 16,2 0 10-16,-2 0-7 0,3 0-3 0,0 0-4 16,1 2 1-16,1-1-8 0,-8 0 15 15,8 0-7-15,6 0-17 0,3 0 3 16,19 10-2-16,-19-5-12 0,-2-1 17 0,2 2-10 15,-4 1 5-15,1 0 4 0,-2 4-5 0,-1 0 3 16,-4 0 6-16,1 1-20 0,-3 1 13 16,0-2-1-16,-5-11-1 0,0 11 4 0,0-2-1 15,0 4 6-15,-12 16-9 0,2-11-4 16,0-4-2-16,-3 4 7 0,-3-1 5 0,-1-2-1 16,0-1-6-16,0-2-1 0,-1-2 17 15,-2 1-16-15,3-4 7 0,-2 0-9 0,1 0 1 16,2-1-1-16,1-1 5 0,4-2-1 15,0 0 11-15,2-1-20 0,1-1 5 0,3 2 9 16,0-3-10-16,1 2-3 0,1-2 4 0,-2 0-3 16,2 0 16-16,1 2-29 0,2-2-14 15,0 0-4-15,0 0-20 0,0 0-16 0,-4-15-15 16,6 11 7-16,7-12-108 0,-2 1-109 16,3 2-76-16,0-1 24 0,1 0 22 0,-1 1-6 15,0 1-1-15</inkml:trace>
  <inkml:trace contextRef="#ctx0" brushRef="#br0" timeOffset="51462.6187">22738 6241 359 0,'1'-5'243'0,"1"-1"-29"16,-2 1-19-16,2-1-36 0,-2 0-5 15,0 0-21-15,0 2-21 0,0-2 7 0,0 1-23 16,0 5 2-16,0 0-9 0,0 0-10 0,0-8-12 16,0 8-8-16,0 0-10 0,0-6 1 0,0 6-31 15,-10-8 16-15,8 9-4 0,-2 1 6 16,0 1-9-16,0 0 9 0,-1 2-15 0,-6 3-11 16,2 3 4-16,1-4 2 0,-2 2-4 0,2 4-4 15,2-3-6-15,0 2 7 0,2-2 4 0,0 0-16 16,2 0 3-16,1-4 4 0,0 1 18 15,1 0-8-15,0-7 8 0,0 7-1 0,0-1-29 16,11 17 20-16,-5-11-19 0,-2-3 13 16,1 0-4-16,3 6 2 0,-2-8-1 15,-1-1 14-15,-1-3-9 0,2 2 3 0,-1-1-2 16,10 4 17-16,-5-5-2 0,-1 0-15 0,-1-1-3 16,0 0 3-16,-3-2-3 0,0 1-2 15,0-1-2-15,-5 0 0 0,0 0 19 0,0 0-27 16,8 0 7-16,-8 0 10 0,6 0-19 15,-6 0-20-15,0 0-35 0,7 0 6 0,-7 0-54 16,0 0 11-16,7 6-186 0,-7-6-79 0,1 1 21 16,-2 2-22-16,-2-1 17 0,2 0 28 15</inkml:trace>
  <inkml:trace contextRef="#ctx0" brushRef="#br0" timeOffset="51741.5253">22934 6589 477 0,'2'0'230'0,"1"2"-36"0,-1-1-16 15,-2-1-18-15,2 2-1 0,-2-1-34 0,2 0-10 16,-1 0-11-16,0 1-11 0,0-1 6 0,-1 1-16 16,1-1-21-16,-1 2-21 0,1 0 14 15,-2-1-4-15,0 3-8 0,-1-2 7 0,0 2-4 16,-1-1-6-16,-6 7-12 0,-3-1-2 15,3 1 1-15,0-3-8 0,0 0-9 0,1-3 2 16,3 0 28-16,-1 1-21 0,0-1-3 0,0-4-7 16,2 3 13-16,-1 0-14 0,0-1-1 15,1-1-8-15,0 0-34 0,-1 1-43 0,3-2 7 16,-1 1-204-16,3-2-122 0,0 0 25 0,0 0 25 16,-1-9 42-16,2 3-17 0</inkml:trace>
  <inkml:trace contextRef="#ctx0" brushRef="#br0" timeOffset="52323.6679">23420 6216 354 0,'-1'-6'241'0,"0"0"-45"15,-1 0-20-15,0 1-3 0,2-2-12 16,0 3-6-16,0-1-30 0,2-1-8 0,0 2-19 16,-2 4 2-16,0 0-28 0,11-14-5 0,-6 12-7 15,1-1 3-15,11 1-5 0,-4 0-17 16,-2 1 9-16,-11 1-1 0,11 0-20 0,0 0-4 15,14 17-4-15,-11-10-4 0,-2 4-1 0,-6-3-17 16,3 2 22-16,-4 3 3 0,-1-2-22 16,-2-1 30-16,-2-10-13 0,0 13-11 0,-16 16 5 15,6-16 11-15,-6 2 2 0,1-2-10 0,-4 1 6 16,-1-1-7-16,0-3-13 0,-1 0 10 16,-3 0 0-16,4 1-5 0,1-1 4 0,-4-2-5 15,6 0 11-15,1-2-3 0,1-2 3 16,6 1-13-16,2 1-21 0,0-3-6 0,2-3-3 15,5 0-28-15,0 0-33 0,0 0 8 16,-5 0-233-16,7-3-70 0,2-1 6 0,8-5 64 16,6-3 6-16,1 2 9 0</inkml:trace>
  <inkml:trace contextRef="#ctx0" brushRef="#br0" timeOffset="52759.3196">23809 6179 595 0,'0'-4'185'0,"1"-2"-12"15,-2 3 4-15,1-2-44 0,-2 3-6 0,2-3-17 16,-3 1-3-16,1 1-15 0,-1 0-17 0,0 1-4 16,-3 0-9-16,0 0 4 0,1 4-23 15,-1-1 7-15,-3-1-11 0,-1 0 11 0,-14 11-14 16,8-4-18-16,2-1 12 0,-1 3 15 15,3 1-26-15,-4-2 3 0,4 3-10 0,-1 0-3 16,0 0-13-16,5 0 11 0,-3 1 9 0,5-4-13 16,-1 3 24-16,2 0 1 0,3-1-6 15,0-1-12-15,0-2 16 0,2-7-7 0,0 11 10 16,14 13-29-16,-6-13 19 0,4 0 0 16,1 0 8-16,4-1-10 0,-6-1-16 0,8-2 20 15,4-2-5-15,0 1 8 0,-1-2 15 0,-1 0-5 16,2-1 0-16,-4-1 10 0,1-1-13 15,-11-1-2-15,2 0-4 0,-2 0 9 0,1 0 24 16,-3 0-5-16,0 0-25 0,0 0 1 16,-7 0 4-16,8 0-10 0,-8 0 10 0,8 0 2 15,-8 0-10-15,7 0 3 0,-7 0-27 0,0 0-29 16,6 0-37-16,-6 0-48 0,8-12 10 16,-10 10-272-16,1-1-49 0,-3-1 43 0,-5-12 24 15,5 3 36-15,1 0 9 0,-1-3-7 16</inkml:trace>
  <inkml:trace contextRef="#ctx0" brushRef="#br0" timeOffset="53523.435">23921 5872 413 0,'-1'-5'219'0,"2"1"-33"0,0 0-16 16,-1-1-4-16,0 2-39 0,-1 0-15 15,2 0-2-15,-1 0-36 0,2 0 25 0,-3 0-22 16,2 2-6-16,0 0 10 0,0-1-28 0,1 2-2 15,0-1-4-15,1 1-19 0,0 0 3 16,1 1-3-16,-1 1 10 0,2-1-16 0,-1 2 2 16,1-2 7-16,8 7-11 0,2-1-19 0,-1 0 13 15,3 2-2-15,-3-1 11 0,1 3-9 16,2-1 3-16,2 1-6 0,0 1 3 16,0 1-24-16,2-1 16 0,-2 0 1 0,1 3-8 15,-1-1 18-15,-1 1-6 0,3-1-13 0,-3-2 17 16,-2 3 2-16,5 1-11 0,-7-3 8 15,4 0-17-15,-5-1-1 0,2 0 16 0,-2-2-15 16,-1 2 8-16,-1-2-7 0,2 1 18 0,-5-1-18 16,-2-1 9-16,-3-1-17 0,1-2 12 0,2 2-4 15,-6-1 2-15,1-1 2 0,0 2-4 16,1-2 0-16,-1 1 6 0,-1-1-10 0,0 1 12 16,0 0 0-16,0 5 16 0,0 2-1 15,0 1-2-15,-15 18 1 0,7-19-1 0,-4 1 10 16,2 1-9-16,-4-2 2 0,-1 1-5 0,-2 2 19 15,0 1-18-15,0-1 17 0,-2 1-19 0,-1 0-10 16,1-3 18-16,2 0 6 0,-4-1-6 16,2-1-17-16,1 2-15 0,-2-1 14 0,3 2 2 15,-2 0 18-15,2-1-12 0,1-3-13 16,0 0-5-16,1 1 11 0,1 0 12 16,3-2-20-16,0-3-6 0,1 3 1 0,-1-3 4 15,4-3 4-15,4 1 5 0,-1-2-15 0,0-1 28 16,-1 1-18-16,2-3-5 0,-1 1 1 15,3 0 1-15,-1 0 8 0,0-2 12 0,2 1-17 16,-3 0 9-16,1-1 20 0,0 3-24 0,2-3 17 16,-2 2 12-16,2-1-21 0,-2-1-6 15,1 0-1-15,0 0 1 0,0 0 1 0,1 0 8 16,0 0-46-16,0 0-22 0,-7 0-23 16,7 0 6-16,0 0-148 0,-13-10-168 0,11 5-26 15,0 0 24-15,-4-8 28 0,5 1 39 16,-1 1-10-16</inkml:trace>
  <inkml:trace contextRef="#ctx0" brushRef="#br0" timeOffset="56155.5064">25026 5872 510 0,'0'0'183'0,"0"0"-41"0,0 0-7 16,0 0-22-16,0 0-30 0,0 0-4 15,0 0 10-15,0 0 8 0,0 0-36 0,0 0 11 16,0 0-7-16,0 0-27 0,0 0 11 0,0 0-3 15,0 0-5-15,0 0-5 0,0 0-20 16,0 0 23-16,0 0 0 0,0 0-15 0,0 0 8 16,0 0 0-16,0 0-3 0,0 0-19 15,0 0 11-15,0 0 4 0,0 0 2 0,0 0-16 16,0 0 24-16,11 7-17 0,0-2 5 0,3 0 9 16,-3 0-22-16,-2-1 2 0,7 2 6 15,-3 0 7-15,5 1-7 0,-3-2-11 0,2 3-7 16,1-2-3-16,-3 3 21 0,2-1-9 15,-3-2 5-15,3 2-14 0,-2 3 7 0,-1-5 2 16,-3 2 9-16,4 0-9 0,-1 1-5 0,-5-2 5 16,-1-3 2-16,0 1-12 0,-2-1-4 15,6 5 21-15,-6-3-18 0,-1 0-11 0,0-2 10 16,-1 1 7-16,-2-3 1 0,0 3-4 16,0-2-3-16,1 2 12 0,-1 0-1 0,0 0-7 15,-2-1 5-15,0 0 8 0,0-4 5 16,0 0-1-16,0 8-11 0,0 3 14 0,-15 13-7 15,6-11-2-15,0 0-19 0,0 1 27 16,0-1-19-16,-3-1 4 0,-1 2 10 0,-1-1 1 16,1-1-5-16,-3 2 4 0,3 0-20 15,-5 0 29-15,3-1-14 0,2 2 12 0,-4-4-19 16,1 1 12-16,1-1-20 0,1 2 13 16,0-2-6-16,1-1 9 0,3-3-23 0,5 1 22 15,0-4 7-15,-6 6-5 0,2-2 2 16,4-4-18-16,-1 1 5 0,3 0 1 0,-1-1-5 15,1-1 11-15,1 1-11 0,0-1 0 0,-1-1 12 16,-1 1-18-16,2 0 12 0,0-1-14 16,0 0-2-16,0 0 8 0,-1 1 17 15,3-3-9-15,0 1-4 0,-2 0-2 0,2 1 7 16,-2-2 0-16,1 0-2 0,1 1 15 0,-1 0-21 16,1-1-11-16,-1-1-59 0,3 0 7 15,-1-3-268-15,1-1-68 0,0 1 63 0,9-11-8 16,-1 0 19-16,5 1 11 0,3-1-2 15</inkml:trace>
  <inkml:trace contextRef="#ctx0" brushRef="#br0" timeOffset="57072.4686">26342 5966 430 0,'2'-9'190'0,"0"1"-1"0,-2 1-12 0,0 0-54 16,0 0 2-16,0 1-5 0,0 6-11 16,0-8-7-16,0 3 10 0,0 5-25 0,0-9-2 15,0 1-21-15,0 8-5 0,0-8-1 0,-11-6-7 16,11 10-6-16,0-1-6 0,-4 1-1 0,2 0 4 15,-1 1-13-15,1 0-10 0,-2 1 16 16,-1 0-18-16,0 0 5 0,-1 0 5 0,2 2-15 16,4 0 3-16,-7 0 3 0,-7 0-2 15,1 0-1-15,-19 13 3 0,19-10-6 0,-3 5 2 16,0-1-11-16,3 1 1 0,0 2 1 0,-3 1-18 16,1 1 15-16,1 0 12 0,0 4-9 15,0-2-10-15,4 3 11 0,-2-2-16 0,1 3 29 16,4-2-15-16,-1 1 4 0,0 1-5 15,1 0 18-15,3 1 3 0,0-1-15 0,1 1 5 16,1-3 7-16,2-7-13 0,0 5 12 0,0 3-22 16,0-1 6-16,0 1 18 0,14 18-8 15,-6-18 16-15,6 0-20 0,-5 0 3 16,3-3 2-16,1 1 16 0,2-3-16 0,-3 1 2 16,3-3 7-16,1-2-7 0,-3 2-8 15,3-4 5-15,0-1 5 0,2-1 3 0,-1-2 1 16,-3-1-5-16,4 2 12 0,-8-3-12 0,0 0 3 15,3 0 6-15,-1 0 32 0,1 0-41 16,14-14 13-16,-10 7 1 0,-4 0 5 0,1-2 14 16,-3 0 14-16,2-2-34 0,-1 1-17 0,-2-3 9 15,2 0 4-15,-3 0 4 0,2 1-22 16,-1-4 12-16,-6 1-4 0,2-2 20 0,-1-2-18 16,-3 2 10-16,4-1-2 0,-5 1-5 0,1 1 4 15,-2-3 28-15,0 10-21 0,0-6-31 16,0-1 42-16,0-1-28 0,-15-19 8 15,10 17 11-15,-1 1-16 0,-4 0-11 0,3 3 7 0,-1 0 2 16,-4 1-7-16,3 0 19 0,1 0-45 16,-2 0 41-16,-1 3-27 0,2 0 12 0,-1 3-6 15,0-5 21-15,1 6-21 0,2 2 10 0,-2 1-20 16,2 1-4-16,1 0 7 0,1 2-4 16,-1-2 9-16,-2 3-9 0,4 0-1 0,4 0-5 15,0 0 17-15,-27 11-34 0,9-2-18 16,0 1-16-16,3 3-32 0,-3 1-20 0,2 3-14 15,-2 0-25-15,2 2-20 0,3-1 15 0,-4 0-276 16,4 2 8-16,0 0 58 0,-1 2 24 16,3 0 24-16,-3 3 19 0,3 0 8 0</inkml:trace>
  <inkml:trace contextRef="#ctx0" brushRef="#br0" timeOffset="57488.5977">25944 6825 504 0,'5'0'238'15,"2"-1"-50"-15,-3 0-7 0,3 0-16 0,11-4-19 16,-2 1-9-16,6 0-19 0,1-2 3 0,-2 1-6 15,2-2-29-15,0 1 9 0,4-1-21 16,-2 1-4-16,-3-2 4 0,5 1 1 16,0-2-15-16,-2 0-2 0,-2 4 18 0,-2-6 0 15,0 2-23-15,2 2 4 0,-2 0-1 0,0-2 6 16,-1 2-14-16,-2-4-29 0,0 4 11 0,1-2 17 16,-2 0-20-16,1 2 19 0,-3 1-38 15,2-2 24-15,-9 2-15 0,3 2-8 16,3-2-4-16,-1 1 7 0,-3 1 11 0,-5 0-19 15,3 1 11-15,-3 2 0 0,1-2-3 16,-2 2-14-16,0 0 2 0,-2-2-36 0,2 2-16 0,-4 1-6 16,0 0-11-16,0 3-72 0,-2-2 11 15,-3-1-256-15,-2 2 28 0,0-1 25 0,-15 4 15 16,4 2-6-16,0 0 13 0,-2 1 6 16</inkml:trace>
  <inkml:trace contextRef="#ctx0" brushRef="#br0" timeOffset="57821.3597">26065 6991 310 0,'0'1'241'0,"2"1"-46"16,2-2-7-16,2 0-29 0,3-1-2 0,9-1 5 15,-7 2-26-15,21-7-17 0,-7 2-22 16,0 0-3-16,4 0-24 0,-1 2 4 0,4-3-8 15,-3 2 14-15,0 0-24 0,-2-1-6 16,4 0 17-16,-4 1-21 0,-2 0 5 0,0 1-8 16,-2-1-4-16,-3 0 17 0,0 3-26 0,-3-2 21 15,-2 2-23-15,-2 0 0 0,-2-1 1 0,-2 0 15 16,-2 0-25-16,1 1-3 0,0 1 20 0,-4 0-14 16,3-1-11-16,-3 1 8 0,3-2-17 15,-2 1 12-15,-1 1-10 0,1-1 20 0,-1-1-2 16,0 2-27-16,-1 0-17 0,-1-2-27 15,0 1-36-15,2-2-37 0,-4-1 12 0,3-1-285 16,-3 5 40-16,0 0-19 0,0-7 21 0,0-7 22 16,-12-15 44-16</inkml:trace>
  <inkml:trace contextRef="#ctx0" brushRef="#br0" timeOffset="61537.4744">22364 8415 222 0,'0'0'221'16,"-13"0"-19"-16,13 0-7 0,0 0-23 0,0 0-3 15,0 0-16-15,0 0-21 0,0 0 2 0,0 0-33 16,-20-16 8-16,20 13-19 0,1 0-21 16,0-1-6-16,1 3 0 0,1-3-5 0,1 1-20 15,1 1 19-15,-1-1-3 0,3 2-14 0,-2 0-6 16,2-1-8-16,2 2 5 0,0 0 2 16,4 0-17-16,19 15 3 0,-16-7-7 0,0 0 6 15,0 2-9-15,-5 3 9 0,2 2 2 16,-3 1-9-16,-2 2-10 0,-1 0 5 15,-3 1 2-15,1 0-10 0,-5-11 4 0,0 6 17 16,-15 15-6-16,5-12 0 0,-2-2-13 0,-4 0 18 16,1 2-18-16,-4-5 5 0,-1 1-19 0,1 1 21 15,-4-4 2-15,2 1-9 0,0-1 6 16,-1-2 0-16,2-1-1 0,2 0-7 0,0-1 1 16,5 0 4-16,0-3 5 0,4-3-15 0,1 2-27 15,3-1-26-15,5-1 6 0,0 0-272 16,0 0-44-16,0 0 23 0,-13-10 26 0,14 6 12 15,2-1-23-15</inkml:trace>
  <inkml:trace contextRef="#ctx0" brushRef="#br0" timeOffset="61919.2814">22776 8407 550 0,'-3'-6'180'0,"0"4"-25"0,1-2-4 0,-1 2-17 15,0 0-30-15,0 0 3 0,-3 1-34 16,1 1-13-16,-2 1 22 0,3 3-15 0,-10 2-28 16,-1 5 19-16,2-2-10 0,-1 1-2 15,-1 1-7-15,3 0 0 0,0 3 0 0,2 2-11 16,-4-3 15-16,4 3-12 0,2-1 1 0,-3-1-6 15,4 3-19-15,1-1 21 0,-2-1-14 16,3-1-19-16,4-1 21 0,1-13-18 0,0 11 18 16,0 2-3-16,10 15 12 0,-4-15-10 0,3 1 0 15,3-3 17-15,-1-1-3 0,5 0-2 16,-1-2-14-16,1-1 7 0,-2 0 11 0,3 0-21 16,-1-2-6-16,0 0 0 0,0-1 9 15,-2-3-21-15,-14-1-21 0,9 0-55 0,3 0 7 16,11-13-285-16,-9 5-6 0,-3-1 38 0,1-3 28 15,0-2-23-15</inkml:trace>
  <inkml:trace contextRef="#ctx0" brushRef="#br0" timeOffset="62252.201">22970 8061 503 0,'14'-10'182'0,"1"2"-7"0,1 1-32 0,2 0-14 15,-2 2-2-15,0 1-57 0,5 0 21 16,-1 1 1-16,-1-3-35 0,2 5 22 0,-3-1-12 16,0-1-10-16,-4 2-14 0,-1 0-5 15,-3 1-5-15,-1 0 0 0,-3 0 15 0,0-2-17 16,-2 2-42-16,-2 0-28 0,1-2 4 0,-3 1-208 16,0 1-93-16,0 0 4 0,0 0 10 0,0 0 12 15</inkml:trace>
  <inkml:trace contextRef="#ctx0" brushRef="#br0" timeOffset="62486.3003">23196 8007 421 0,'-2'0'199'16,"2"3"-40"-16,-1-2-37 0,0 1 22 0,-2 0-34 16,2 2 18-16,-2 1-16 0,-3 7-7 15,-3 3-25-15,-2-1 24 0,2 2-16 0,-5 0-16 16,1-2 1-16,-2 3 1 0,-2 1-14 15,1-1-6-15,3 2-8 0,-4 0-4 0,3-1-9 16,0 0-2-16,4-2 13 0,-1 1-20 0,-1 3-2 16,2-2 10-16,1 2-18 0,-3-3-15 15,0 1-75-15,7-2 6 0,0-2-219 0,-1-6-64 16,6-1 24-16,0-7 7 0,0 0 20 0,0 6 7 16</inkml:trace>
  <inkml:trace contextRef="#ctx0" brushRef="#br0" timeOffset="63224.323">23415 8279 465 0,'4'-1'250'0,"1"-1"-45"16,-2 2-40-16,1-1-18 0,-2 0-16 0,0 3-19 15,0 0-10-15,-2 2 1 0,0 3-17 16,0 1-8-16,2 11-14 0,-2-9-3 0,0 7 1 15,0 0 10-15,0 5-35 0,-11 24 4 0,8-23 3 16,0 1-5-16,-3 1-16 0,0-3 9 16,1 3-9-16,-1-4-17 0,4 2 12 15,-3-2-5-15,-1-4 3 0,1 3 1 0,1-4-2 16,1-5 17-16,2 1-11 0,-3-3-12 0,3-3 3 16,-1-1 2-16,2 0 4 0,-2-1 6 15,2-4 13-15,0 0 5 0,0 0 5 0,5 4-14 16,-1-7-14-16,5-6 2 0,2-1 14 0,2-7 1 15,0 0-11-15,1-5-8 0,2 1 2 0,1-4-11 16,-1-2-10-16,2-2 25 0,1 0-24 16,-3 1 11-16,1 1-10 0,-5-1 22 0,2 0 13 15,-1 5-5-15,-3 0 0 0,1-1 2 0,-4 0 18 16,5 2-8-16,-5 3 5 0,0 3-19 16,-3 0 5-16,-3 4-1 0,2 5-4 0,-2-1 9 15,1 4-1-15,0 0-9 0,2 2-12 16,-3-2 16-16,-1 4-11 0,0 0-16 0,0 0 10 15,0 0-16-15,11 12 7 0,-9-6 10 0,1 11 16 16,3 0-33-16,-1 2 5 0,-3 1-12 16,4 0 39-16,0 4-38 0,-3-3-7 0,3 4 26 15,2-2-2-15,-2 2-10 0,2 0 11 0,-2-2-3 16,3 2 4-16,-5-2-24 0,1 0 7 16,2-1 18-16,-4-2-15 0,1-2-7 0,-1 1 22 15,1-2-4-15,-2 0-11 0,-1-5 18 0,2-2-15 16,-1-2-1-16,-1-1-4 0,0-3 18 15,1 1-12-15,-2-1-1 0,3-1 8 0,-3-3-14 16,0 0 6-16,0 0 7 0,0 0-19 16,0 0 9-16,-1 10 17 0,-1-11-7 0,-1-1-7 15,0 0 19-15,-2 0-15 0,-6-5 7 16,-3 1-5-16,-1-1 10 0,-1-1-26 0,-1 2 13 16,-1-1-20-16,1 1 26 0,-4-2-17 0,5 2 14 15,-3-1-15-15,-1 2 13 0,1-1-5 0,4 1 5 16,-4 1-17-16,3 1 21 0,4 2-7 15,0 0 12-15,5-2-19 0,1 2 16 0,-1 0-25 16,7 1 3-16,0 0-40 0,0 0-35 16,-9 0-47-16,9 0 13 0,0 0-120 0,-6 0-164 15,0-5-23-15,6 2 36 0,1-1 41 0,2 1 37 16,1-1 3-16,6-6 4 0</inkml:trace>
  <inkml:trace contextRef="#ctx0" brushRef="#br0" timeOffset="63551.6401">24021 8406 553 0,'6'-5'253'0,"1"3"-43"0,0-2-26 0,-2 2 0 16,2 2-41-16,-2 0-17 0,2 0-5 0,0 1-21 15,7 6-13-15,-2 2-9 0,0 2 3 16,-5-3-32-16,2 4 12 0,-1 1-14 0,-2 2-4 16,-3 0-1-16,-3 0 0 0,0-15-7 15,0 13-13-15,-10 19 21 0,0-16-14 16,0-1 5-16,-5-2-11 0,-2 0 5 0,-1-1-17 16,0 1 20-16,-3-2-27 0,4-1-10 0,-1-1-3 15,1-2-19-15,2-2-22 0,2 2-11 16,4-4-28-16,2-1 9 0,7-2-181 0,0 0-109 15,0 0 7-15,-6-6 32 0,9 1 39 0,-1-1 8 16</inkml:trace>
  <inkml:trace contextRef="#ctx0" brushRef="#br0" timeOffset="63835.4537">24237 8378 394 0,'4'-3'229'0,"-1"0"-42"0,-1 0-2 15,-2 2-28-15,2 1-7 0,-2 0-35 0,-3 0-21 16,-1 3 13-16,-2 0-16 0,-6 8-20 16,-4 1 9-16,3 3-17 0,0-1-11 0,-2 3-8 15,1 0 3-15,1-1-11 0,1 3 3 16,2-1-11-16,3 2-2 0,3-2 2 0,0-1-8 16,4 0-2-16,0-9-5 0,0 3 21 0,0 3-19 15,15 12-5-15,-6-13-1 0,3-1 15 0,-1-2-3 16,3-1-30-16,0 0 23 0,1-2-3 15,0-2-8-15,1 4-2 0,-2-5-3 0,-1-2-16 16,-2-2-35-16,-11 0 4 0,10 0-205 16,-3 0 21-16,16-11-173 0,-14 5 25 0,4-2 80 15,-3-3 7-15</inkml:trace>
  <inkml:trace contextRef="#ctx0" brushRef="#br0" timeOffset="64334.8964">24793 8318 443 0,'1'-3'207'0,"1"1"-44"0,3 1-37 0,0-1 4 15,1 0-6-15,2 2-17 0,11 2-22 16,-10-2 13-16,7 0-19 0,23 9 5 16,-19-4-11-16,-1 1-45 0,1 1 18 0,-3-1-9 15,3 2 2-15,-4 0-5 0,-1 0 0 16,-3-1-20-16,1 2 10 0,-6-3-1 15,4 4 17-15,-6-3-13 0,4-2-24 0,-5 2 21 16,-3-1-7-16,1-2 17 0,-1 1-14 0,0 0 4 16,-1-5 8-16,0 0 2 0,0 7-17 15,-19 11 5-15,7-5 9 0,-3-1-5 0,-3-1 3 16,-1 0-16-16,0 0 6 0,1-1 11 0,-4 0 0 16,2 2-31-16,1-3 14 0,1 0 11 0,3 0-13 15,-3 0-3-15,4 1 15 0,0-2-19 16,-2 3 5-16,-1-4-1 0,4 3 1 0,4-5-5 15,-6 4 3-15,-1 0-7 0,4 1 8 16,-1-4-23-16,-1 1-38 0,6 0 6 0,-3 0-182 16,4-2-127-16,2-4 1 0,5 2 11 15,0-3 30-15,0 0-10 0</inkml:trace>
  <inkml:trace contextRef="#ctx0" brushRef="#br0" timeOffset="64568.5303">24985 8713 483 0,'3'1'206'15,"-1"2"-20"-15,-2-1-13 0,1 0-10 16,-2 1-60-16,0-1 22 0,-3 1-27 0,0 0 4 16,-5 8-16-16,-3-3-13 0,-3 0-1 0,2 0-16 15,-4-1-26-15,3 0 19 0,2 1-7 16,-2 3 2-16,-2 0-22 0,5-1 11 0,-1-1-24 15,4-3-30-15,3 1 2 0,0-1-218 16,2-2-111-16,0-1 24 0,2 0 19 0,1-1 3 16</inkml:trace>
  <inkml:trace contextRef="#ctx0" brushRef="#br0" timeOffset="65034.9986">25446 8469 756 0,'2'-5'244'0,"0"1"-44"16,0 1-15-16,1 0-21 0,-2 0-37 0,-1 3-12 15,0-1 18-15,-4 2-25 0,0 1-35 16,-1 2-3-16,-9 7 1 0,0 1-2 0,0 1-13 15,3 1-23-15,-2 1 18 0,0 0-14 0,1 1 6 16,0-1 5-16,4 0-20 0,1 1-12 0,2-1 7 16,2-1-9-16,3-2 17 0,0-12-10 15,0 13-10-15,11 15-9 0,-3-14 31 16,7 1-6-16,-1-6-24 0,0 0 9 0,4-6-4 16,0 4 8-16,-4-7 8 0,-4 0-22 0,3 0 16 15,3 0-8-15,18-10 3 0,-15 2 1 16,-3-2 1-16,1 0-11 0,-4-2 24 0,1-2-14 15,-3-3 27-15,-2 3-17 0,-3-3 22 16,0 1-18-16,-2-3 22 0,-4 4-24 0,0 7-4 16,0-5 6-16,-12-16 7 0,5 13-28 0,-1 0 8 15,-3 4-1-15,1 0-13 0,-1 2 2 16,-3 0 11-16,3 4-18 0,2 2 30 0,-2 4-15 16,4 0 6-16,7 0-42 0,-13 0-34 15,-3 0-65-15,-11 13 12 0,16-9-242 0,-4 4-41 16,5-3 28-16,0 0 25 0,3-1 2 0,-1 1 19 15,4-1-49-15,-2 2 22 0</inkml:trace>
  <inkml:trace contextRef="#ctx0" brushRef="#br0" timeOffset="66885.1418">24953 8836 229 0,'0'0'91'0,"0"0"-25"15,0 0-27-15,0 0 35 0,0 0-29 0,0 0-21 16,0 0 18-16,0 0-12 0,0 0 26 16,0 0-24-16,0 0 20 0,0 0-6 0,0 0-6 15,0 0-18-15,0 0 19 0,0 0-6 16,0 0 31-16,0 0-8 0,0 0-8 15,0 0-3-15,0 0-66 0,-13 0 17 0,13 0-13 16,0 0 18-16,-25 2-9 0,22-1 32 0,-2 1-3 16,2-1-2-16,-3 0-40 0,3 0 2 15,-1-1 69-15,1 2-6 0,3-2-64 0,-6 4 32 16,4-3-47-16,-2-1 4 0,2 3 67 16,1-1-5-16,1-1-2 0,1 2-14 0,0-1 18 15,1-2-4-15,1 1-6 0,0-1 8 0,2 0-5 16,0 0-1-16,-2 0-14 0,3 0 1 0,-1 0 24 15,0-1-47-15,1-1 32 0,-1 0-3 0,-5 2-8 16,0 0 6-16,14-5-28 0,-11 3 52 16,2 0-33-16,-3 0-6 0,-1-1 16 0,0 1 0 15,1-1-7-15,-2 1-17 0,0 0 15 16,-1 0 6-16,0-1 13 0,-1 2-31 0,0-2 6 16,0 3-12-16,-1-1 1 0,1 1-106 0,-1-3-81 15,2 3-155-15,-1-1 15 0,-1-1 6 0</inkml:trace>
  <inkml:trace contextRef="#ctx0" brushRef="#br0" timeOffset="70599.381">25064 8738 320 0,'0'0'148'0,"0"0"-21"0,0 0-8 15,0 0-17-15,0 0 7 0,0 0-33 0,0 0 7 16,0 0-26-16,0 0 37 0,0 0-28 0,0 0-40 16,0 0 45-16,0 0-13 0,0 0-32 15,0 0-11-15,0 0 32 0,0 0-25 0,0 0-3 16,0 0 30-16,0 0-33 0,0 0-11 15,0 0 21-15,0 0-6 0,0 0 5 0,0 0 2 0,0 0 1 16,0 0-17-16,0 0-10 0,0 0 28 16,0 0-33-16,0 12 28 0,0-12-12 0,0 0-3 15,0 0 10-15,4 24-6 0,-8-22-3 16,0 3 8-16,-5 5-7 0,0-4-16 0,-1 4 11 16,4-5 14-16,-8 5-6 0,3 0 2 0,3-4-27 15,-5 3 38-15,5-2-23 0,-4 1 9 16,0 1 11-16,1 1-19 0,-2-2 5 0,3 2 10 15,1-1-32-15,0-1 19 0,-3 1 3 0,5-3 0 16,1 0-10-16,-1 1-1 0,3-2-10 0,1-1 36 16,-1 0-23-16,1 0 11 0,1 0-8 15,-2-1 7-15,2-1-10 0,0 2-3 16,-2-3 1-16,3 2-7 0,-1-1 20 0,0 0 1 16,1 1-9-16,-1-2 13 0,0 0 13 0,1 0 2 15,-1 1-14-15,0-1 4 0,1-1 23 0,1 0-11 16,0 0-23-16,1-1 18 0,1-1-7 15,1 1-6-15,1-1-7 0,1-1 2 0,7-4-14 16,3-2 30-16,3-3-12 0,-3 2 4 16,0-1-3-16,0-1-9 0,3 1 10 0,-3-3-13 15,3 3 16-15,0 0-12 0,-4-1-4 0,2 1-1 16,-3 3 11-16,-5-2 5 0,2 3-13 16,-3 2-3-16,-1 1 18 0,-1-1-15 15,0 1 6-15,-1 2 16 0,1 0-12 0,-3 1-7 16,0-1 12-16,0 0-15 0,0 0 8 15,-1 1-6-15,1-1-4 0,0 1-3 0,-2 1 4 16,0 0-11-16,0 0 12 0,-2 1-1 0,-1 2-2 16,-1 0 8-16,-7 7-15 0,-5-1-2 15,2 0 19-15,1 1-24 0,-5 3 24 0,3-2-14 16,-3 1 13-16,-1 1-9 0,1 0 1 0,1 0-1 16,-3 0 9-16,3 2-12 0,-2 0-2 15,2-1 8-15,2-1-7 0,-4 1 15 16,6 1 0-16,-1-3-12 0,1-1-17 0,2-1 1 15,2 0 18-15,0-3-1 0,5-1-17 0,-1-2 13 16,0-1 2-16,2-2 9 0,2 2-13 0,-3 0 3 16,1-2-6-16,2 1 0 0,-2 0-1 15,1-1-7-15,-1 2 4 0,2-3 27 0,0 2-1 16,-1-2-6-16,1 1-11 0,1 1 13 16,-3-2-11-16,2 3 17 0,1-3-17 0,0 1-2 15,-2-1 10-15,2 0 5 0,0 1-11 0,0-1 11 16,-2 0-6-16,2 0-23 0,-1 2 26 15,1-2-11-15,0 0-8 0,0 0 7 0,0 0 16 16,1-2-29-16,-1 0-54 0,2-1-40 16,0 1 11-16,-1-4-259 0,1 3 26 0,-1-2-72 15,0 0 27-15,0-2 37 0,3-10 11 16,0 3 38-16</inkml:trace>
  <inkml:trace contextRef="#ctx0" brushRef="#br0" timeOffset="73831.1932">22532 9182 307 0,'0'-14'202'0,"0"14"-60"0,13 0-6 15,-13-13-6-15,0 13-10 0,19-20-30 0,-18 17 24 16,1-1-34-16,0 0 10 0,0-1-29 0,0 2 31 15,1-1-23-15,-1 0 0 0,1 0-15 0,0 0-1 16,0 0-2-16,8-5 6 0,-4 1-7 16,-1 3-30-16,2 0 8 0,5-2-9 15,-1-1 29-15,-2 3-10 0,-1-1-22 0,-1 4-4 16,6-4 21-16,-2 3-13 0,2-3-15 0,-4 4 9 16,0-1 10-16,-2 3-25 0,3 0 15 15,-11 0-10-15,7 0 1 0,0 0 2 0,0 0-8 16,4 0-4-16,16 12 6 0,-16-7 4 15,4 1 7-15,-3-1-7 0,-1-3 1 16,3 4 9-16,-1 0-7 0,-3 0-2 0,0-1-2 16,-2-1-8-16,5 3 21 0,-3-2-2 0,-2-2-14 15,0-2 1-15,0 0 4 0,-2 0 10 0,1 2-10 16,-7-3 9-16,7 0-8 0,0 0 2 16,1 0 16-16,4 0-7 0,4 0-11 0,16-11 15 15,-17 5-13-15,3 3 14 0,-4-2-19 16,3 0 9-16,-3-1-5 0,-4 3 8 0,6-3-20 15,-3 1 18-15,-2 1-13 0,-1 2-9 16,4-6 15-16,-5 5-3 0,-1 0 2 0,-1 2-4 16,-2-1 16-16,1 1-6 0,-3 0-10 0,2 1 21 15,-5 0-18-15,0 0-8 0,6 0 1 16,-6 0 5-16,8 0 0 0,0 0 5 0,-8 0 6 16,25 9-18-16,-13-5 2 0,-4-3 8 15,1 4-15-15,-1-4 12 0,-2 1-3 0,1 1 9 16,-2-1-17-16,1 0 5 0,2-1 12 0,-3 2-1 15,2-3-6-15,-1 3-4 0,0-2-13 16,2 0 26-16,0 0-15 0,9 3 5 0,-5-3 13 16,-2 0-21-16,1 0 16 0,-3 0-15 15,0 0 3-15,-1 1 3 0,0-1 0 0,0 0 0 16,0-1-9-16,9 5-1 0,-3-3 6 0,-1 0 9 16,-3 0-1-16,-1 1-5 0,6 1-18 15,-1-1 22-15,-5 0-3 0,1-2 0 0,-1 2 0 16,-2 0-4-16,-1-2 4 0,1 1 21 15,11 1-24-15,-1 2 7 0,-3-4-4 0,-7 4 3 16,2-4 4-16,-1-1-9 0,1 1-2 0,-1-1 9 16,-7 0 6-16,7 0-17 0,-1 0 0 15,2 0 9-15,0 0-4 0,3 0-4 0,4 0 21 16,-2 0 3-16,10-10-11 0,-14 7 7 0,0 2 1 16,6-3 20-16,-3 2-15 0,-3-1 2 15,-1-1 0-15,-3 1 3 0,0 2 6 16,-1-1-9-16,-1 2 7 0,0-2-12 0,1 2 16 15,0-1 3-15,0-1-17 0,-1 2-1 0,-1-1 9 16,0 0-13-16,0 0 5 0,1 0-12 0,-1-1 8 16,1 2-16-16,-1-1 22 0,1-1-10 0,-2 2-5 15,2-1-2-15,0 1 11 0,-2-2-15 16,0 1 3-16,1 0 18 0,0 1-11 0,-1 0-2 16,0 0 1-16,1 0 4 0,-1 0-5 15,0-2-16-15,0 2 6 0,0 0-5 0,-1 0 14 16,0 0-8-16,0 0-14 0,0 0-32 15,0 0-3-15,0 0-39 0,0 0-44 0,-10-1 13 16,3-1-131-16,2 1-172 0,-2 1 28 0,-5-6 24 16,2 1 59-16,1 2-28 0,3-1 44 15</inkml:trace>
  <inkml:trace contextRef="#ctx0" brushRef="#br0" timeOffset="89662.3194">22208 10040 307 0,'0'0'115'0,"14"0"31"0,-14 0-46 0,0 0 40 16,0 0-19-16,0 0-19 0,0 0 5 15,0 0-13-15,0 0-16 0,0 0-29 16,0 0 24-16,0 0-6 0,0 0-9 0,0 0-13 16,0 0 18-16,0 0-29 0,0 0 20 0,0 0-33 15,0 0 13-15,0 0-11 0,0 0 0 0,0 0-3 16,0 0 19-16,0 0-27 0,0 0-13 16,0 0 2-16,0 0 14 0,0 0-7 15,0 0 24-15,0 0-17 0,-1-7-2 0,-10 13-3 16,-1 2 6-16,-3 0 0 0,2-1 2 0,-2 1-7 15,0 1-16-15,-2-1-2 16,2 1 19-16,0 1 14 0,0-1-20 0,-2 1-5 16,4-2 8-16,-1 2 9 0,0-2-2 0,3-2-6 15,2 1-1-15,2-1-25 0,0-1 25 16,0-1 3-16,1-1-5 0,2 2 0 0,1-3-19 16,-2 2 12-16,2-1 26 0,1 0-8 15,1-2-3-15,-3 0-5 0,2 1 17 0,0 0 5 16,0-1-11-16,1 0-9 0,-2 1 18 15,1 1-29-15,2-2 14 0,-2 1-5 0,1-1 2 16,0 1-5-16,1 1 15 0,0-3 11 0,0 0-15 16,0 0-5-16,0 0-6 0,0 7 1 0,0-7 6 15,0 9 3-15,20 10-17 0,-12-6 12 16,4 1-2-16,-3 3-1 0,2 0-1 16,0-1-7-16,1 2 7 0,6 0-17 0,-4 0 13 15,-4 0 7-15,7-2-12 0,-4 3 2 0,2-2 16 16,1 0-17-16,0 0 12 0,-1-1 3 15,0 1-17-15,-2-3 8 0,-1 1-3 0,0-3-6 16,1 1 15-16,-3-2 0 0,-4-1-7 16,-1-2 0-16,-1-3-9 0,1 1 7 0,0 0-10 15,-2-4-4-15,-1 2 12 0,0-2 1 16,0 1 7-16,0 0-6 0,-1-1-6 0,-1-2 3 16,0 0 9-16,0 0 8 0,0 0-4 0,0 0-14 15,0 0 2-15,0 0-25 0,0 0-51 16,0 6 8-16,-3-1-270 0,2-6-34 0,1 0 9 15,1-2 36-15,0-3 14 0,2 2 10 16</inkml:trace>
  <inkml:trace contextRef="#ctx0" brushRef="#br0" timeOffset="90089.4687">22496 10259 419 0,'3'-5'215'15,"-2"0"-36"-15,3-1-52 0,3-5 9 0,-1 4-17 16,4-2-11-16,-1 2-12 0,-1 3 6 15,6-2-21-15,3 0-8 0,-5 5-27 0,4-2 3 16,-3 3 8-16,-2 0 5 0,-11 0-25 16,9 0-5-16,-1 0 4 0,7 10 6 0,-9-8-15 15,6 9 0-15,-3-2 0 0,-2-4-33 0,-2 9 31 16,-1-4 5-16,-4 2-6 0,0-12-6 0,0 13-2 16,-17 19-1-16,2-15 4 0,-3-1-4 15,-2 1-24-15,0 0 27 0,-3-3-1 16,1-1-7-16,-1-2-5 0,2 1 6 0,0-3 8 15,0 2-7-15,2-1-11 0,3-2-1 16,0-2-11-16,5-3-16 0,3 0-22 0,1-1 6 16,4 0-78-16,1-2-66 0,2 0-76 0,0 0-58 15,0-9-19-15,2 6 11 0,3-1-37 16</inkml:trace>
  <inkml:trace contextRef="#ctx0" brushRef="#br0" timeOffset="90355.6166">22733 10228 293 0,'7'-6'201'0,"1"1"-23"0,-1 0 5 16,-4 0-20-16,1 4-17 0,0-2-15 0,-1 1-12 15,-2 1 0-15,0 0-36 0,-1 1 0 0,-1 0-26 16,-1 1-3-16,0 0 7 0,-2 4-18 0,-8 4-12 16,-1 2 17-16,1 1-13 0,-2 1-7 15,2-2 7-15,-1 2-7 0,-1 0 2 0,3 0-17 16,2 5 22-16,-3-3-13 0,1 2-15 15,6-2 4-15,-3 0 5 0,2 0 0 0,4 1-6 16,-3-6 12-16,5 0-24 0,0-10-2 16,0 8 18-16,0-1-30 0,14 12-29 0,-4-10-25 15,2-1-2-15,3 2 8 0,0-6-96 0,-3-1-49 16,0-3-4-16,-1 1-33 0,8 1-33 16,-4-1-25-16</inkml:trace>
  <inkml:trace contextRef="#ctx0" brushRef="#br0" timeOffset="90539.3417">22826 10510 415 0,'9'1'171'0,"-1"-1"-37"0,-2 0-9 15,-1 1-27-15,-1-1-10 0,1 1-34 0,0 0 7 16,-1 0 39-16,-1 1-14 0,-1-1 15 0,0 2-34 16,0 0 7-16,-1 1 12 0,-1-1-5 15,-2 1-27-15,0 0 19 0,-5 6-27 0,-5 1 6 16,2 0 9-16,-4-1-16 0,1 1-13 16,-1 0-3-16,-2-1-4 0,2 1-3 0,-4-3 7 15,1 2-26-15,2-1-46 0,2 2 5 16,2-7-91-16,4 1-147 0,1-4-60 0,2 1 25 15,3-2 13-15,1 0-16 0</inkml:trace>
  <inkml:trace contextRef="#ctx0" brushRef="#br0" timeOffset="90822.4213">23238 10213 379 0,'7'-1'196'0,"-1"1"-33"15,-1 1-19-15,1 2-35 0,8 5 9 0,-2 0-23 16,0 3 2-16,-1 0-13 0,0 3 1 16,3 2-18-16,-5-1 1 0,2 1-10 15,-3 0-10-15,1-1 3 0,0 1-22 0,-1 1 14 16,1-2-7-16,-1-1 7 0,-1 0-4 0,1 0 0 15,-2-1-19-15,-2-5 3 0,0 0-6 16,-1-1-36-16,-1-1 2 0,2-2-86 0,-3 0-128 16,-1-2-89-16,1-2-6 0,1 1-1 0,-2-1 25 15</inkml:trace>
  <inkml:trace contextRef="#ctx0" brushRef="#br0" timeOffset="91056.7353">23603 10332 251 0,'2'-3'275'0,"0"0"-54"0,-1 1-31 0,0 0-12 0,0 2-46 16,0-1-3-16,-1 2-17 0,0 1 6 16,-3 0-17-16,0 3 24 0,-7 7-25 0,3 1-19 15,-1 2 0-15,-4 0-1 0,-1 0-1 0,-4 3-28 16,2-1-1-16,-1 1-12 0,0 0 6 16,-2 1-14-16,3-3 8 0,-4 2-1 15,2 1-7-15,-1-1 5 0,1-2-35 0,0 2-32 16,1-2-45-16,1-2 6 0,0-2-327 0,3 0 26 15,4-4-1-15,3-3 24 0,1 0 8 16,4-4-6-16</inkml:trace>
  <inkml:trace contextRef="#ctx0" brushRef="#br0" timeOffset="91688.225">23723 10150 380 0,'1'-4'280'0,"1"1"-39"15,-2 0-40-15,1 0-29 0,-1 0-4 16,1 1-34-16,1 1-18 0,-2-1-7 0,2-1-5 15,-1 3-7-15,0-2-4 0,1 2-30 16,0-2-19-16,-2 2 8 0,1 0 3 0,2 0-9 16,1 0-2-16,0 0-4 0,0 0 9 0,1 2-6 15,2-2-5-15,0 2-9 0,-7-2-2 16,23 7-5-16,-11-3-3 0,4 2-3 0,-3 0-16 16,3-1 4-16,-2 0 13 0,1 2-11 15,-4-2-4-15,2 4 5 0,1-1 4 0,-2 0-5 16,0 0 1-16,0 0 2 0,-2 2 13 15,2-1 1-15,-2 0-16 0,-3 0-8 16,0-3 12-16,0 1-16 0,-3-1 11 0,0 0-3 16,5 5 8-16,-3-3-18 0,0 0 11 0,-2-3-8 15,-1 1 4-15,0 0 16 0,-1 0-10 16,-1-1 6-16,1 0-5 0,-2 1 12 0,1 0-3 16,-1-6 1-16,0 7-5 0,0-1-3 15,0 7 25-15,-14 15-11 0,6-14-13 0,-4 0-3 16,2-1 7-16,-2 0 8 0,1 1-11 0,-4-1-4 15,-3-1-5-15,0 1-1 0,2 0 4 0,-3-1 2 16,0 0 11-16,0 1-8 0,0-1 5 16,1-2-12-16,0 2 14 0,0-1-5 0,5-1 4 15,-3-1 4-15,2-3-21 0,5 0 6 16,3 0 6-16,-2-3-20 0,2 0 21 0,3-1-8 16,0-1 4-16,0 1-16 0,0-1 10 0,0-1 19 15,2 1-17-15,1-1-11 0,0 0-24 16,0 0-52-16,0-5 8 0,2-1-281 15,6-4-76-15,1-5 62 0,1-1 22 0,2-4 3 16,0 0 16-16,2-2 10 0</inkml:trace>
  <inkml:trace contextRef="#ctx0" brushRef="#br0" timeOffset="92006.2324">24549 10124 489 0,'7'1'145'16,"-1"-1"-29"-16,2 1 4 0,-2-1 17 0,1 3-30 16,3-3-12-16,-3 0-8 0,-7 0-5 0,8 0-20 15,-1 0-26-15,1 0 29 0,-1 0-1 16,0 0-21-16,0 0-14 0,6 5-46 0,-8-5-5 16,-2 3 1-16,-1-2-249 0,-2 1 22 0,0 1 14 15,-1 0-50-15,-2 0 2 0</inkml:trace>
  <inkml:trace contextRef="#ctx0" brushRef="#br0" timeOffset="92187.6971">24600 10440 431 0,'17'3'216'0,"1"-3"-40"0,-1-4-29 0,-7 4-34 16,4 0-21-16,19-7 3 0,-13 3-11 0,1 0-2 15,-6 1-63-15,4-1-2 16,0-6-231-16,-1 8-129 0,3-7 21 0,-2 3 9 0</inkml:trace>
  <inkml:trace contextRef="#ctx0" brushRef="#br0" timeOffset="92571.519">25414 10063 222 0,'0'-3'285'0,"0"0"-49"0,1 2-30 0,0-1-19 15,-1-1-53-15,1 1 1 0,-1 2-1 0,0 0-32 16,0 1-10-16,-2 0-12 0,1 3 11 15,-1-1-21-15,-5 10-12 0,-1 0 3 0,0 4-19 16,0 0 9-16,-1 2-17 0,0 1 7 16,1 2-11-16,0 2 4 0,4 1-2 0,-1 0-2 15,5 1-14-15,0 2 13 0,0-2-21 0,0-12 14 16,0 6-6-16,0 4 7 0,11 27-19 16,-6-24 5-16,4-3-6 0,0 1 18 15,2 0 0-15,3-2-18 0,-3 0-2 0,1-1 14 16,3-4-9-16,0 0 12 0,-1-2 1 0,-3-1-1 15,1-3-42-15,1-3-11 0,-6-2-39 0,2-5 7 16,-9-2-247-16,0 0-67 0,7 0 14 16,10-14 23-16,-13 3 13 0,6-2 5 0</inkml:trace>
  <inkml:trace contextRef="#ctx0" brushRef="#br0" timeOffset="93189.3602">25615 10011 403 0,'0'-5'286'0,"2"-1"-38"16,-2 2-32-16,2 0-17 0,-2 0-14 16,2 0-42-16,1 2-8 0,3 2-6 15,-2-1-29-15,3 2-5 0,7 3-2 0,-1 3-26 0,3-1-11 16,-5 3-1-16,3 1-1 0,1 0-9 15,-1 2-2-15,-1 1 3 0,1-1-12 0,-5 2-12 16,2 0 11-16,-1 0-8 0,0-1 12 16,-3 1-4-16,1 1-22 0,0-2 0 0,-2-1 4 15,-1-4 6-15,1 5-17 0,-1-5 0 16,-3-3 9-16,3 1-3 0,-3-2 0 0,0-1 14 16,1-3-17-16,1 0 11 0,-4 0-18 0,0 0-6 15,21-12 25-15,-12 2-5 0,1-2-13 16,4-1-16-16,-7 2 20 0,1-3-16 15,-1-1 9-15,3 3 12 0,-2-1-1 16,-3 1 16-16,3 0 9 0,-4 3 16 0,0 4-7 16,-2-2-1-16,0 2 9 0,1 1-6 0,-1 0-8 15,0 2-6-15,-2-1 4 0,2 1-19 0,-2 2 1 16,0 0 2-16,-2-2-8 0,0 3-1 0,-1 2 7 16,1 1 13-16,-9 9-8 0,-1-1-16 15,-1 5 2-15,-2 0-1 0,1 3-4 0,-2 1 0 16,3 1-1-16,-3-1 3 0,3-1 19 0,-1 2-9 15,-2 0-23-15,1 1 11 0,1-2-7 16,-4 2 17-16,5-2-5 0,2-2-7 0,-5 4 11 16,5-4-24-16,-1-1 18 0,3-2 7 0,0-2-22 15,0-3 28-15,3-1-18 0,3-3-12 16,1-2 6-16,0 1 1 0,-2-2 6 0,4-1 10 16,0-2-5-16,-2 1 10 0,0 1-6 15,2-3-2-15,0 1 6 0,0-1-45 0,-1 0-6 16,2 0-24-16,1-1-36 0,-1-2-77 0,2 1 16 15,-1-2-242-15,0 1-15 0,1 1 27 16,3-2-3-16,-2 1 20 0,0 0 25 0,2 1 0 16</inkml:trace>
  <inkml:trace contextRef="#ctx0" brushRef="#br0" timeOffset="93482.3581">26012 10534 222 0,'3'1'242'0,"1"1"-68"16,-2-2-13-16,0 1-17 0,0 0-14 0,0 1-39 15,-2 0 11-15,0 2-2 0,1-1-5 0,-1 0 3 16,-1 1-10-16,1 1-24 0,-2-1 7 15,0 1-4-15,-2-1-8 0,0 2-12 0,1-2 0 16,-2 0-15-16,3 1-20 0,-7 8 16 0,1-4-10 16,5-1 19-16,-3-1-17 0,2-1 0 15,0-3 20-15,0 1-38 0,-1-1-47 0,3 0 3 16,-2-2-311-16,-1 1 13 0,3-2 24 0,2 0 17 16,0 0 9-16</inkml:trace>
  <inkml:trace contextRef="#ctx0" brushRef="#br0" timeOffset="94270.8836">26557 10076 646 0,'0'-2'190'0,"0"0"-24"16,0-1-7-16,0 3-13 0,0 0 1 0,0 0-25 16,0 0-4-16,0 0-17 0,0 0-12 15,10-13-12-15,-8 12-10 0,3 1-8 0,-1 1-9 16,2 0 1-16,-1 1-16 0,9 7-1 0,-3-2 10 16,1 5-12-16,-2 0 2 0,-1 2-13 15,0-1-19-15,-4 3 25 0,-1-1-10 0,-1 0 4 16,-3 0 5-16,0-9-9 0,0 8-8 15,0 1 11-15,-9 16-12 0,1-16-1 0,-2-1 2 16,1 0 7-16,-3-3-7 0,-1 0 8 0,-5 0-6 16,4-3-3-16,-4-2 12 0,3 0-9 15,-1 1-13-15,3-1-4 0,1-5-23 0,3 1-38 16,0 0 17-16,5 0-37 0,4-2 8 0,0 0-132 16,0 0-119-16,0 0-34 0,0 0 27 15,-10-10 15-15,14 5-16 0</inkml:trace>
  <inkml:trace contextRef="#ctx0" brushRef="#br0" timeOffset="94608.1028">26829 10089 380 0,'5'-2'260'0,"-1"-1"-20"0,1 1-46 0,-2 1-30 15,-1-1-3-15,2-1-2 0,-2 3-35 16,0-1-27-16,-2 1 11 0,0 0-12 15,-2 1-21-15,-2 2-16 0,0 0 14 0,-11 7-7 16,0-1-10-16,-1 2-11 0,1 1 6 0,-1 1-19 16,3 1 8-16,-4 2 1 0,6 0-13 15,-3 1-12-15,4 1 12 0,3 1-10 16,1-1-11-16,0 1 15 0,6 0-2 0,0-11-10 16,0 5-11-16,10 15 27 0,-4-16-13 0,5 0-8 15,1 1 8-15,1-4-10 0,3 2 1 16,0-4 8-16,0-1-15 0,1-2 6 0,-3-1 3 15,-3-1-12-15,0-1 5 0,-1-1 3 0,0 0-1 16,-3 0 11-16,-7 0-7 0,0 0 15 16,10 0-9-16,-4 0-30 0,3-10-26 15,-7 6-30-15,-2 2 8 0,-2-5-171 0,-5-5-162 16,-7 3 26-16,-3 0 24 0,-1-4 33 0,-2 0 12 16</inkml:trace>
  <inkml:trace contextRef="#ctx0" brushRef="#br0" timeOffset="95507.3903">25452 9962 549 0,'3'-1'179'0,"-1"1"-9"0,1 0-42 0,-1 0-32 15,0 1 6-15,0-1 5 0,-2 0-30 16,2 0-24-16,-1 0 16 0,0 1-16 0,0 1-13 16,-1 1 5-16,0-2 3 0,0 4-2 15,0-3-10-15,0 4 4 0,-3-1-13 16,1 1 21-16,-2 8-10 0,-3 0 15 0,-3-2-23 15,2 2-6-15,-3-2 16 0,-1 3-18 0,-1-4 2 16,1 3-7-16,-1 0 10 0,0-1-16 16,-1 1 10-16,-1 0 0 0,-1 0-14 0,1 0 0 15,-1 0 3-15,3 2-13 0,-2-3 0 0,3 0 11 16,-1 0 12-16,1 0 4 0,-1-1-8 16,3 4-31-16,3-5 10 0,-1-3 16 0,3-1-12 0,-1 0 12 15,3-1-9-15,0-1 13 0,1-1-11 16,-2 1-4-16,3-1 17 0,-1 0-3 0,0 0 10 15,2-2 8-15,0-2-13 0,0 0 6 16,0 0-1-16,0 9 10 0,18 10-14 0,-6-10 16 16,-4-2-27-16,3 2 12 0,3 1 8 0,1 0-19 15,1 0 14-15,2-1-2 0,0 3-12 16,3 0-18-16,-2-1 15 0,4 2 3 16,-3 0-14-16,1 0 13 0,3 2-1 0,-4-2-14 15,-2 2 11-15,5-1-7 0,-3 3 6 16,-2-3 10-16,2 1-13 0,-1 2 2 0,-2-3 7 15,0 3-14-15,-3-3-2 0,-1 0 12 16,0-1-6-16,-3-2-4 0,0-1 11 0,-1 1 8 16,-3-4-4-16,-2-1-22 0,2-3 9 0,-4 1 8 15,0-2-8-15,-1 1-2 0,1-2 2 0,0 0-2 16,0 3-23-16,0-3-42 0,0 1 7 16,-2-1-209-16,3 0 21 0,-3-1-164 0,0 0 43 15,0 0 18-15,27-20 12 0,-9 10 33 0</inkml:trace>
  <inkml:trace contextRef="#ctx0" brushRef="#br0" timeOffset="96252.4215">27191 10037 229 0,'0'-3'265'0,"0"1"-41"0,2 0-27 0,-2 0-22 16,0 0-19-16,2 0-5 0,-2 2-26 15,1-2-21-15,-2 1 7 0,1 0-34 0,0 0 3 16,1 1-4-16,0 0-12 0,0 1-30 0,3 1 18 16,0 1-8-16,2 0-2 0,-2 1-22 15,11 7 11-15,1 1 3 0,-5 0-15 16,6-3-1-16,0 6 11 0,1-1-10 0,-2-1 7 16,-2 1-3-16,-1 1-7 0,3 1-18 0,-3 0 18 15,1 1 7-15,-1-3-15 0,-2 0 10 0,1 0-7 16,-3 3-11-16,-1-1-4 0,0-3 19 15,0 0-9-15,-3-3 9 0,-3 1-13 0,0-3-4 16,0 0 13-16,-2-8-15 0,0 7 26 0,0-1-2 16,-11 14-12-16,3-7-4 0,-5 1-1 15,-2-3 4-15,-5-2 13 0,1 1 5 0,-4-1-21 16,0 1 5-16,0-2 6 0,3 3-20 0,-6-4 19 16,5 0-14-16,-4 4 20 0,8-2-18 15,-2-2 16-15,-3 2-21 0,8-3 15 0,-2 1-24 16,3 0 19-16,1-1 0 0,6-1 6 15,-1-1-21-15,3-1 20 0,0 0-14 0,-1-2 4 16,3 2-6-16,-1-2 17 0,-1 2-8 16,2-2-21-16,1 0 24 0,-1 0-12 0,-2 0 7 15,2 1 1-15,0-1-6 0,2 0-10 16,0-1-16-16,-2 2-33 0,-1-1-31 0,1 1 8 16,0-2-170-16,0 2-141 0,2 0 24 0,-3 1 25 15,1-1 18-15,-1 2-40 0</inkml:trace>
  <inkml:trace contextRef="#ctx0" brushRef="#br0" timeOffset="96568.9495">26961 10890 464 0,'4'2'228'0,"0"-1"-27"0,0-2-10 0,1 1-46 0,3 0 7 16,-1-2-40-16,3 2 0 0,5 0-1 16,26-9-17-16,-17 7-1 0,3-1-13 0,-5-2-2 15,2 0-7-15,2 1-24 0,-4-2 12 16,3 1-12-16,-2-2 9 0,0 2-16 0,-2-3 0 16,0 3 16-16,-1 1-40 0,-2-2 12 0,0 2 9 15,-2 0-24-15,-3 3 4 0,-4-1-16 0,-2 0 22 16,-1 2 9-16,1 0-36 0,-2 0-34 15,-5 0-20-15,0 0 7 0,0 0-94 0,4 4-111 16,-6-3-112-16,-2 3 16 0,0-2 30 0,-13 4 7 16,0 2 5-16</inkml:trace>
  <inkml:trace contextRef="#ctx0" brushRef="#br0" timeOffset="96936.2498">27081 11014 306 0,'-1'1'221'0,"1"0"-21"0,1-2-21 0,1 1-13 16,3 1-16-16,0-2-14 0,1 1-23 0,1-1-12 15,11-1-32-15,-10 2 24 0,6 0-8 16,6 0-13-16,24-11-3 0,-20 5-9 0,2 0-7 16,1-1 11-16,-2 3-15 0,-2 0-1 15,-1-1-9-15,-3 0 16 0,-2 1-13 0,3-2 12 16,-2 3-8-16,-4-2 21 0,0 2-3 0,-5-1-11 15,-1 2 17-15,-1 0-28 0,-2-1 0 0,1 3-7 16,-3-2 8-16,-1 1 10 0,0 0-16 16,3 1-17-16,-2-2 21 0,-2 2 0 0,-1 0-33 15,0 0 10-15,0 0-3 0,0 0-11 16,0 0 13-16,9 0-13 0,-9 0 18 0,0 0-27 16,0 0 12-16,5 0-7 0,-5 0-1 0,0 0 14 15,0 0-9-15,13-2-5 0,-13 2-12 0,2 2-6 16,-2-2-50-16,0 0-21 0,0 0-47 15,-2 0 12-15,2 0-286 0,-2 0 11 0,-1 0 50 16,1-1 15-16,-2 0 18 0,2-1 13 16,-1 0 0-16</inkml:trace>
  <inkml:trace contextRef="#ctx0" brushRef="#br0" timeOffset="98868.0646">20489 2423 325 0,'0'0'252'0,"0"0"-23"15,0 0 5-15,-13 0-53 0,13 0-12 16,0 0-14-16,0 0-4 0,0 0 0 0,0 0-36 16,0 0-13-16,0 0 2 0,0 0 15 0,0 0-16 15,0 0-23-15,-21-9 1 0,21 9 9 0,0-1-23 16,1 1-9-16,0-1-11 0,-1 2 20 15,3-2-17-15,1-1-15 0,1 0 14 0,1 1-26 16,1 1-4-16,12 0-2 0,-9 0 5 0,3 0 12 16,5 0-12-16,19 12-10 0,-17-6 4 15,-1 1-4-15,1 5 4 0,-1-4-17 16,-4 3 11-16,1-5 4 0,-3 2-5 0,-1 4-6 16,-1 2 6-16,-5-1-9 0,0 3 17 0,-4-3-17 15,-2-13 11-15,0 13 7 0,-13 17-20 0,5-16 28 16,-8 0-18-16,3-1 5 0,-7-1 5 0,3-1-23 15,-1 0-1-15,-1-3 0 0,3 0 12 16,-2 1-18-16,3-5 11 0,-3 0-15 0,9-1 2 16,1 0-22-16,3-1-13 0,1-1-15 15,0 0-40-15,1 0-5 0,1-1 11 0,2 0-76 16,0 0-70-16,0-9-33 0,2 6-81 16,2-1 24-16,10-8-40 0,-1 2 27 0,3-5-5 15</inkml:trace>
  <inkml:trace contextRef="#ctx0" brushRef="#br0" timeOffset="99168.3883">20793 2476 320 0,'8'-7'261'0,"0"1"-63"0,-3 1 8 0,-2 1-25 15,0 1-9-15,0 0-13 0,1-1 6 16,-2 1-28-16,-1 1-22 0,2 1-3 0,-1-2 2 0,-1 2-25 16,-2-1-1-16,-1 2-9 0,0 1-8 15,-2-1-31-15,0 2 4 0,-8 5 10 16,3 0-18-16,-3 2 5 0,1 0-11 0,-2 2-9 15,3 2 1-15,1-2 7 0,-2 1 4 0,3 1-19 16,0 4 14-16,-2-4-10 0,2 3-13 16,4-1 22-16,2 0-18 0,1-2-1 0,1-13 1 15,0 11 6-15,0 1-7 0,0 3-1 16,13 10 1-16,-6-16 1 0,4 2 11 0,0-1-3 16,3 0-14-16,3 0 15 0,1-2-4 0,-2-5-8 15,7 2-16-15,-7-5-15 0,-8 0-35 16,5 0-72-16,22-13 11 0,-19 4-239 0,-1-2 26 15,0-5-97-15,1-3 60 0,-2 0 24 16,-4-4 10-16</inkml:trace>
  <inkml:trace contextRef="#ctx0" brushRef="#br0" timeOffset="99461.5895">21000 2221 465 0,'-1'-2'274'0,"1"-1"-46"15,1 0-20-15,2 1-44 0,1-1-15 0,0 2-12 16,15-5 4-16,-3 0-29 0,3 5 1 16,-4-2-7-16,4 0-11 0,0 0-16 0,2 1-24 15,-2 1 0-15,1-1 12 0,-5 1-22 0,-5 0 4 16,-2 0-14-16,1 1-3 0,-1 0-4 0,0 0 12 15,-3-1-35-15,0 0 4 0,0 0-37 16,-2 1-33-16,1-1-26 0,-4 1-12 0,0 0 9 16,0 0-59-16,0 0-65 0,3 1-41 15,-4-1-24-15,0 0 7 0,-1 1 11 0,0 0 25 16</inkml:trace>
  <inkml:trace contextRef="#ctx0" brushRef="#br0" timeOffset="99654.5118">21241 2183 439 0,'-3'0'141'15,"-2"2"-19"-15,5 1-18 0,-2-1-8 0,0 0 2 16,-3 2 8-16,3 0-24 0,-2 1 26 0,-4 6-10 15,-3 0-2-15,0 1 19 0,0 2-19 16,-3-2-3-16,0 2-7 0,-1-2-18 0,-1 4 12 16,-2-4-11-16,-2 2-5 0,2 1 2 15,-1 0-16-15,2-3-2 0,1 4-1 0,-1-1-3 16,2-2-7-16,0 0-2 0,1-1 8 0,5 1-1 16,-5-1-20-16,5-2-32 0,2 5-28 15,3-5-50-15,3-1 7 0,-2-3-139 16,3-6 20-16,0 0-202 0,0 0 27 0,12 12 43 15,-5-14 17-15</inkml:trace>
  <inkml:trace contextRef="#ctx0" brushRef="#br0" timeOffset="100334.6262">21350 2444 719 0,'5'0'218'16,"-1"0"-31"-16,-2 1-27 0,0 0-27 0,2 3 4 15,-2-1-32-15,0 3 5 0,0 0-1 16,-1 11-25-16,1-1-3 0,-2-7-4 0,0 7-3 16,0 1-15-16,0 3 8 0,-11 19-13 0,7-17 3 15,-2 1-29-15,0-3 6 0,-1 1 2 16,2-3 2-16,0 2-13 0,-3-4 12 0,3-2-22 16,3-2 4-16,-2-2 17 0,3-3-19 15,0-1-5-15,1 0 5 0,-2-4 44 0,1 3 4 16,1-5 7-16,0 0 5 0,0 1-13 0,2-5-22 15,0 0-11-15,4-11 26 0,1-2-15 16,3-4-7-16,0-3-7 0,0 2 12 0,2-3-27 16,0-1-2-16,2-1 7 0,1-1 2 15,-3 0-9-15,0-1 5 0,1 4 28 0,-1 1-12 16,-3 1-3-16,2 1 14 0,-2 0-11 0,-2 4 24 16,-3 2-4-16,3 3 2 0,-4 0 12 0,1 5-25 15,0 1 13-15,0 2-39 0,-2 1-16 16,0 1 25-16,-1 1-26 0,1 2-1 0,1 0 28 15,-3 0-6-15,0 0 2 0,8 10 9 0,2 2 4 16,-2 3-35-16,-3-1 0 0,4 4 0 0,-2 3-3 16,0 0 34-16,-1 2-28 0,-1 1-11 15,1-2 4-15,2 3 19 0,-3 0-12 0,-1-1 16 16,1-1-27-16,2-3 5 0,2 1 18 0,-2 1-24 16,3-3 21-16,-4-2-25 0,-2 0 39 15,2-2-21-15,-3-5 8 0,0-1-24 0,-1-1 26 16,0-3-10-16,-1-1 6 0,2 1-8 15,-2-4 8-15,0 2 5 0,-1 0 0 0,2 0 4 16,-2-1-2-16,0-2-2 0,-7 0-1 0,2 0 3 16,-2-1-2-16,-2-1-9 0,-7-1 6 0,-3-2-2 15,1 1-1-15,0 1-9 0,2-3 2 16,0 2 3-16,-1 0-1 0,2 0 0 0,-2 0 0 16,2 0-1-16,4-1 1 0,-1 3-1 15,3-1 10-15,2 1 1 0,-1-1 9 0,2 1-4 16,1 1-3-16,1-1-51 0,1-1-29 0,-1 3-29 15,0-2-38-15,-2 0-28 0,4-1-56 0,1-1 20 16,0 0-254-16,0 0-9 0,1-2 32 16,0 4 28-16,0 2 24 0,0 0 25 15,0-14 18-15,17-10 6 0</inkml:trace>
  <inkml:trace contextRef="#ctx0" brushRef="#br0" timeOffset="100833.3189">21891 2438 475 0,'-1'-3'295'0,"2"-1"-44"0,-1 0-12 0,1 1-44 15,-1 0-14-15,0 1-12 0,1 0-39 16,-1 0-6-16,1 1-4 0,0 0-12 0,1 1-11 16,1 0-19-16,0 1 0 0,0 2-27 15,1 1 2-15,7 7-2 0,-2-2 4 0,2 4-10 16,-1-1-10-16,-1 3 4 0,1 0-19 0,2-3 10 16,-3 3-6-16,1 1-3 0,0-1 15 15,-1 1-24-15,-1-1 4 0,2 2 0 0,-4-3 11 16,-1 1-10-16,2 0-13 0,-2-5 7 0,-1-1-1 15,-1-1-31-15,-1-2-26 0,-1 0-38 16,1-2-31-16,-2-1 11 0,0-3-192 16,0 2-105-16,1-2 44 0,0 0 23 0,-1 0 23 15,0 0-1-15,4-11 6 0</inkml:trace>
  <inkml:trace contextRef="#ctx0" brushRef="#br0" timeOffset="101116.4067">22142 2507 543 0,'3'-8'289'0,"-2"4"-52"0,1-2-46 15,0 2 16-15,-1 1-40 0,0 0-32 0,-1 1-11 16,1 2-4-16,-1 0-30 0,0 1 9 16,0 2-6-16,-1 1 5 0,0 1-30 0,-3 10 0 15,0 4 17-15,-3 1-15 0,2 0-28 16,-3 3 12-16,-1 0-11 0,0 3 4 0,-2-4-2 16,2 5 5-16,-2-4-1 0,-2 1 0 0,4 1-5 15,-2-3-8-15,-2 1-6 0,0 2-4 0,-1-4-17 16,1 2-5-16,2 0 11 0,-2-2 9 0,1-2-11 15,1-1 2-15,2-3 8 0,-1 1-7 16,4-7-21-16,1 1 17 0,2-2-12 0,0-3 17 16,2-1-15-16,0-2-2 0,0 3-23 15,0-4-36-15,2-1-44 0,1-1-56 0,0-1 15 16,3-1-183-16,0-1-86 0,5-9 25 0,2-1 12 16,1-3 22-16,4-2 45 0,-2-2-26 0</inkml:trace>
  <inkml:trace contextRef="#ctx0" brushRef="#br0" timeOffset="101383.0644">22477 2532 219 0,'7'-2'325'0,"1"-1"-72"0,0 2-22 15,8-4-8-15,-1 5-34 0,6-2-8 16,-1-1-36-16,0 1-12 0,-5 2-23 0,5-1 1 16,-12 1-23-16,2 0 3 0,1 0-10 15,2 0-26-15,2 0 3 0,-2 0-2 0,-4 0-16 16,-1 0-31-16,-8 0-59 0,14 11-55 0,-14-11 11 16,-1 2-291-16,-1 0 26 0,-3 0-24 0,0 0 18 15,-2 0 47-15</inkml:trace>
  <inkml:trace contextRef="#ctx0" brushRef="#br0" timeOffset="101567.2715">22562 2677 699 0,'5'1'244'0,"0"1"-17"0,2 0-36 0,12 1 4 16,1 0-22-16,-1-2-26 0,2 2 4 15,-5 0-32-15,3 0-10 0,-5-2-9 0,4 2-24 16,-2-1 10-16,-4 0-34 0,1-1-26 0,-1-1-54 15,-3 0-77-15,-9 0 9 0,12 0-284 0,19-11 25 16,-13 4 27-16,0 0-2 0,0-4 14 16,7 0-1-16</inkml:trace>
  <inkml:trace contextRef="#ctx0" brushRef="#br0" timeOffset="101854.5759">23423 2439 210 0,'2'-3'303'0,"0"0"-57"0,0 0-38 0,-1 1-20 16,3 1-8-16,-1 1-44 0,0 0-10 16,1 0-5-16,1 2-25 0,2 1 9 0,6 4-4 15,-1 4-23-15,2-1-1 0,-3 1-15 0,5 2 2 16,-2 3-3-16,-2-2 1 0,1 1-18 15,0 1 7-15,0-1-6 0,0-1-7 0,1 1-13 16,-4 1 6-16,0-1-4 0,0-1 15 16,1 0-14-16,-3 1-7 0,1-5-29 0,-5-4-27 15,-3 2-73-15,3-6 10 0,-2 3-288 0,0-3 28 16,1-2 23-16,-1 0-15 0,-2 0 16 16,0 0 4-16</inkml:trace>
  <inkml:trace contextRef="#ctx0" brushRef="#br0" timeOffset="102133.5222">23797 2489 445 0,'0'-8'342'0,"1"2"-72"0,1 2-33 0,-1 2-21 15,0-2-23-15,0 2-20 0,-1-1-26 16,-1 3-15-16,-1 3-18 0,0-1-5 0,0 4-24 16,-5 10-12-16,-2-1 0 0,-2 4-16 15,-3 4 1-15,2-3 11 0,1 3-13 0,-5 0-14 16,2 4-9-16,0-1-14 0,-1 0 21 0,0 1 11 15,1 1-21-15,0-1-12 0,1 0 9 0,0-1-5 16,3-1-12-16,-2-1 0 0,2-2-3 16,0 3 11-16,3-4-7 0,-2 0-4 0,1-4 2 15,0-1 1-15,2-2-31 0,3-4-24 16,-2-6-21-16,2 0-70 0,3-2 14 0,3-2-223 16,-3-2-54-16,2 0 27 0,-1-3 25 0,2-1 5 15,2-12 59-15,2 0-48 0</inkml:trace>
  <inkml:trace contextRef="#ctx0" brushRef="#br0" timeOffset="102449.3666">23826 2071 389 0,'5'-2'254'16,"1"2"-39"-16,12-5-25 0,-2 3-29 0,4-2-10 15,1 3-8-15,-10 1-9 0,5 0-24 16,5 0 7-16,21 12-18 0,-17-11 12 0,-3 0-16 16,1 2-11-16,1-2-14 0,-3-1 1 0,-1 2-10 15,-1-1-4-15,-4-1-9 0,-15 0-5 0,10 0 10 16,-1 0-20-16,-1 0 0 0,-8 0-12 15,8 0-39-15,-8 0-22 0,0 0-67 16,7 0 9-16,-1-11-277 0,-11 10 0 0,2-1 25 16,-1 1-30-16,1 1 11 0,0-1-10 0</inkml:trace>
  <inkml:trace contextRef="#ctx0" brushRef="#br0" timeOffset="102665.5457">24158 2074 267 0,'-2'1'272'16,"1"0"-81"-16,-2 0-11 0,2 0-37 0,-1 2-8 15,0 0-11-15,0 1 2 0,-5 7 0 0,0 4-7 16,-2 1-17-16,4-2 15 0,-2 3-28 16,0 2-13-16,-1-3 2 0,1 1-9 0,0 2 1 15,-1-3-17-15,0 2 0 0,2-1-9 16,-3 1 19-16,1 0-18 0,1 1-11 0,-1 0-2 16,0-3-2-16,2 0 17 0,-3-1-27 15,0 1-24-15,0 0-64 0,1 0-21 0,-1-4 11 16,5-2-302-16,0-1 27 0,2-2 21 0,0-2 25 15,2-5 17-15,0 0 6 0</inkml:trace>
  <inkml:trace contextRef="#ctx0" brushRef="#br0" timeOffset="103399.3557">24398 2538 806 0,'4'-1'281'0,"0"-1"-29"0,0 1-56 16,-2 1-5-16,1-1-18 0,-1 2-27 0,-1 0-29 15,0 3 0-15,-1 1-12 0,-1-1-34 16,2 3 5-16,-5 9 4 0,-2 2-26 0,-1 1-12 16,0 0 9-16,0 2 8 0,0 0-4 0,-4 0-10 15,2 1-17-15,-2-2 2 0,1 1-7 0,2 0-11 16,0-1 10-16,1-3-9 0,-2-1 5 0,3-3 7 15,3-2 8-15,0-3-29 0,-1-2 7 16,2-1 14-16,-1 0-12 0,1-2 22 0,-1-1 0 16,3-2-3-16,3-1 1 0,-3 1-23 15,1-3 2-15,3-2-1 0,4-6 2 0,0-3-6 16,4-3 4-16,2-2 28 0,2 1-12 0,-1-3-11 16,-1-2 10-16,1-1-22 0,8-2 20 15,-8-2-22-15,4 0 19 0,-2 0 1 0,3 3 9 16,-4 0 1-16,0 2-19 0,-2 1 27 0,-3 2-4 15,-2 3 12-15,1 0-27 0,-2 4 29 0,-1 2-40 16,-1 3 14-16,-4 2-23 0,1 2 39 16,-1 2-35-16,1 0 10 0,1-1 2 0,-4 3 14 15,0 0-40-15,0 0 12 0,13 20 2 16,-6-8 23-16,2 3-38 0,1 5 8 0,-2-1 20 16,-2 0-12-16,4 4-11 0,-4-1 25 0,1 0-5 15,-4 3-5-15,3 0-8 0,-1 2 1 16,-1-2-4-16,3-1 6 0,-7-12-5 0,0 6-13 15,0 1 12-15,13 20 14 0,-11-20-25 16,-1 1 6-16,3-3-7 0,0-6 26 0,-4-3-28 16,1-2 5-16,-1 0 24 0,2-1-14 0,-2-3 9 15,0 3 25-15,0-4-37 0,0-1-1 16,0 0 2-16,0 0 21 0,0 0 3 0,-14 5 8 16,-1-10-25-16,2 1 25 0,-4 0-7 15,-1-2-20-15,-1-1-3 0,0 1 8 0,-4 0 12 16,2 0-3-16,0 2-19 0,0-2 15 15,2-1-1-15,-1 3-1 0,4-1-12 0,-2 3 11 16,3-1-21-16,2-2 14 0,2 1-20 0,1 2 21 16,5 0-4-16,-2 0 10 0,2-1-20 15,1 2 27-15,0 1-23 0,1-1-34 0,0 0-11 16,0-1-57-16,1 0-31 0,1 2-49 0,1 0 16 16,0 0 17-16,0 0 14 0,0-7-330 0,12-4 54 15,1 1 31-15,-2-2 23 0,6-3 25 16,-1 2 22-16,4 0 47 0,4 1-53 0</inkml:trace>
  <inkml:trace contextRef="#ctx0" brushRef="#br0" timeOffset="103782.4142">24966 2614 489 0,'2'-4'311'0,"0"0"-63"16,2 0-21-16,-3 1-21 0,2-1-4 15,0 0-13-15,1 1-31 0,-1 0-30 0,2 1-1 16,2 1-12-16,8-4-6 0,-1 2-26 0,-4 2-9 16,-1 1-14-16,3 0 7 0,1 0-18 0,16 12-2 15,-12-6-6-15,-1 2-8 0,-1 3 6 16,-2-1-5-16,0 4-10 0,-3-2 14 0,2 5 2 15,-3-3-19-15,-2 3 10 0,-2-1-8 0,-1 1-2 16,1 0-11-16,-3-4 7 0,-2-1 11 16,0-12-14-16,0 12-4 0,0 2 19 0,-16 14-14 15,7-16-10-15,0-3 8 0,-2-1-13 0,-4-1 7 16,1-2-32-16,-2 1-14 0,3-1-20 16,-1-3-20-16,5-1-29 0,-1 0-18 15,5-1 12-15,5 0-140 0,0 0-87 0,0 0-53 16,0 0 33-16,-9-8 25 0,11 6-21 0,1-3 7 15</inkml:trace>
  <inkml:trace contextRef="#ctx0" brushRef="#br0" timeOffset="104098.2732">25341 2604 395 0,'6'-8'267'0,"-2"1"-22"0,1 1-14 15,-3 3-15-15,0 0-20 0,1 0-30 0,0 2-14 16,-2-2-5-16,0 2-32 0,0-1-19 15,-2 2 5-15,1 2-24 0,-3 0-9 16,-8 8-7-16,0 1-3 0,-2 3-14 0,1 0 2 16,1 1 8-16,-3 2-12 0,3 1 7 0,0 1-5 15,2 4-4-15,2-4-18 0,0 1 4 16,1-2 7-16,3 1-22 0,1 0 16 0,2-9-1 0,0 3-8 16,14 20-13-16,-6-18 11 0,1 1-13 15,5-3 2-15,1-1 0 0,1-4 13 16,1 0 8-16,2 2-18 0,-1-6 2 0,0-1-2 15,1 0 24-15,-3 0-21 0,5-2-12 0,-10-1 12 16,-11 0-4-16,12 0-8 0,-3 0 2 16,13-13-31-16,-13 3-59 0,3 0 7 0,-8-2-313 15,-4 0 29-15,0 4 26 0,0-8-39 0,-13-20 46 16,2 15 13-16,-1-4 12 0</inkml:trace>
  <inkml:trace contextRef="#ctx0" brushRef="#br0" timeOffset="104681.7023">25304 2238 627 0,'1'-2'308'0,"1"-1"-54"0,0 2-45 0,-2 1-27 15,2-1-7-15,-1-1-25 0,0 2-17 0,0 0-5 16,-1 0-23-16,2 2-16 0,-4-1-4 0,0 1 10 16,1 2-11-16,-3 0-8 0,-6 6-12 0,-1 1-22 15,0-3-7-15,1 3-3 0,0-2 10 16,-1 2-27-16,-3 0 11 0,7-4-5 0,1-1 19 15,0 0-7-15,0-2-16 0,0-1-7 0,2 2 22 16,3-4-7-16,-1 0-15 0,0 2-6 16,-1-2 8-16,0 1 15 0,3 0 7 0,0-2 9 15,0 0-27-15,0 0 5 0,1-3 12 16,2-2-4-16,-1 3 1 0,8-7-5 0,3-5-6 16,0 3 5-16,5-4 1 0,-7 2-3 0,5 1-18 15,2 2 32-15,-2-2-8 0,-4 3-6 16,-4 2-13-16,5 2 4 0,-2 1 4 0,-4 0-16 15,0 4 24-15,2 0-18 0,-9 0 1 0,0 0-9 16,27 9 20-16,-14-1-15 0,-4 1 9 16,-1-1-4-16,0 4 6 0,3 0-22 0,-2 0-9 15,0-1 9-15,2 6 20 0,-1-2-14 0,-3-1-2 16,1 1 22-16,1-3-13 0,-2 3-12 0,0-2 11 16,-1 1 4-16,3-3 6 0,-5-2-24 15,2-2-3-15,-2 0-49 0,-4-4-48 0,2 1 10 16,-2-4-334-16,-12 1-16 0,8-4 38 0,-12-5 28 15,-4-4-2-15,-4-1 9 0,1 0 26 16,-2-4-1-16</inkml:trace>
  <inkml:trace contextRef="#ctx0" brushRef="#br0" timeOffset="105714.6805">20660 2116 288 0,'0'0'266'0,"0"0"-16"0,0 0-43 0,0 0-31 16,13 0-15-16,-13 0-9 0,0 0-31 15,0 0-12-15,0 0 6 0,0 0-27 0,0 0-16 16,0 0-9-16,0 0-5 0,0 0-5 0,0 5-12 15,-9 5 16-15,0-1 3 0,-3-1-23 16,3-1 9-16,2-2-21 0,-2 0 1 0,3-1-11 16,-3 5 8-16,-1-5-15 0,4-1 7 0,2 1 2 15,0-2-1-15,3-1 10 0,-1 1-6 16,0-1-2-16,0-1 23 0,0 1-11 0,2-1-1 16,0-2 1-16,-1 0-13 0,2-1 15 0,2-1 11 15,0 0-19-15,10-6-10 0,-1-3 13 16,-3 1-16-16,4-1-5 0,-1 3 19 0,0 0-14 15,0-1 6-15,-3 5-3 0,-2 0 17 0,1 1-23 16,-2 2 3-16,-2 1 17 0,3-1-28 16,-2 3-5-16,0-1 15 0,2 1-13 0,-7 0 9 0,6 0 5 15,-6 0 0-15,8 0-9 0,16 16 2 16,-12-6-6-16,0 1 1 0,-2-3 3 0,2 2 0 16,1-2-3-16,0 1 22 0,-3 0-10 15,-1-3-8-15,-1 1 6 0,-4-1-1 0,2 0 4 16,-1-1-8-16,-1-1-8 0,-1 0 4 0,0-1-10 15,0 0 6-15,0 0-9 0,0 0-30 16,1-2-42-16,-1 4 7 0,2-4-260 0,-4-1-70 16,0 1 16-16,-1-1 28 0,0 0 30 0,0 0 13 15,11 0-15-15</inkml:trace>
  <inkml:trace contextRef="#ctx0" brushRef="#br0" timeOffset="106430.3481">22129 2154 298 0,'0'-3'206'0,"0"2"-42"0,0 0-16 0,-2 0-5 16,1 1-3-16,1 0-25 0,-3 1-43 0,1 2 29 16,1 2-34-16,-3-1 16 0,-5 8-4 0,1 3-7 15,-2-4-26-15,1 2 18 0,0-4-7 0,-2 4 0 16,-1-1-7-16,2-1-10 0,1-1 6 15,2-2-28-15,1-1 7 0,2-1 1 16,1-3-8-16,0 1 0 0,0-1-5 0,1 0 9 16,2 0 10-16,-2 0 22 0,1-2 27 0,1 1-15 15,0 1 15-15,0-3-12 0,1 0 1 0,2-2 2 16,1-1-8-16,0 2-20 0,9-8 4 16,-3-1-11-16,6-4-6 0,0 3 15 0,-1-2-12 15,3 1 2-15,-2-1-28 0,-3 2 17 16,1 2-12-16,-5 2 12 0,1 3-13 0,-2-1 7 0,-2 2-6 15,1 0-13-15,-1 2 11 0,0 1-3 16,-6 0-3-16,0 0 3 0,6 0-6 0,14 12 7 16,-8-4-8-16,-2 0 12 0,-2-1-1 0,1 3-3 15,1 1-9-15,-1 0-8 0,1 0 25 16,-1 0 0-16,-2 1-28 0,0-3 24 0,-1 0-11 16,1 3 9-16,0-4-4 0,0 6 1 0,0-5-21 15,-1-1 17-15,-2 0-7 0,-1-2-44 16,-1-1-46-16,0 0 8 0,-1-3-315 0,-1 2-29 15,0-4 67-15,0 0 25 0,0 0 24 16,0 0 18-16,2 1 12 0</inkml:trace>
  <inkml:trace contextRef="#ctx0" brushRef="#br0" timeOffset="107451.2236">23663 2323 574 0,'0'0'193'0,"0"0"-39"0,0 0-14 0,0 0-19 16,0 0-20-16,0 0-6 0,0 0-24 16,0 0 7-16,0 0-13 0,-35 1-9 0,26 5 7 15,0-1 7-15,-3 5-20 0,2-2-6 0,-2 2-5 16,0-2-20-16,0 0 6 0,3 1-4 16,2-5-1-16,2 0 4 0,-1-4-7 0,3 3-11 15,0 0 29-15,0-1-16 0,0-1 2 16,1 0 16-16,1 0 12 0,0-1-20 0,1 0-13 15,4 0 9-15,-1-2 7 0,3-1-8 16,-2 1 5-16,7-6 1 0,-1 2-7 0,5-3 7 16,0 1-8-16,-2-1 17 0,1 1 6 15,-4 2-16-15,-3 0 5 0,6 1-1 0,-3 2 3 16,-3 0-8-16,2 0 0 0,-3 1-5 0,-2-1 11 16,-1 2-5-16,2 0-15 0,-1 1-14 15,-1 0 11-15,-3 0 12 0,0 0-16 0,0 0-5 16,6 0-2-16,-6 0 5 0,15 11 8 0,-12-6-13 15,0-1 5-15,0 1 9 0,8 8-11 0,-3-1 5 16,-3-3-5-16,4 4 12 0,-3-5-9 0,3 4-4 16,-4-4 2-16,0-3-4 0,-2 2 5 15,1-3 12-15,-2-1-21 0,0 1 2 0,1 0-3 16,-2-1 19-16,1 0-15 0,-2-1 0 0,3 1 4 16,-1-1-6-16,0 1 11 0,-1-2 5 15,1 0-18-15,-2-1 2 0,0 0 6 0,0 0 7 16,0 0-6-16,0 0-15 0,0 0-23 15,0 6-50-15,5-1 8 0,-6-6-345 0,0 0 7 16,-1-1 34-16,1 0 43 0,-3-4 20 0,-6-5-37 16,-1-6-7-16</inkml:trace>
  <inkml:trace contextRef="#ctx0" brushRef="#br0" timeOffset="108796.8435">22473 11182 259 0,'0'0'142'0,"0"0"28"0,0 0-25 16,0 0-9-16,0 0-25 0,0 0-16 0,0 0-13 15,2-17 1-15,16 14-4 0,-7 3 2 0,5 0-17 16,4 0-13-16,4 0 1 0,29-5-1 16,-38 5-36-16,9 0 0 0,4 0 25 0,4 0-11 15,2 0-20-15,0 0 25 0,1 0-3 16,2 0-12-16,2 0-2 0,2 0-9 0,-2 0 16 15,-1 0 9-15,0 0-8 0,0 0 11 0,-4 0-5 16,1 0-17-16,-2 0 28 0,-3 0 7 16,-1 0 10-16,-3 0-25 0,-3 0 7 0,-3 0 1 15,-1 0 13-15,-5 0-5 0,-2 0 11 0,-3 0-18 16,-2 0 4-16,-1 0-14 0,-6 0 15 16,8 0-31-16,-8 0 2 0,8 0-6 15,2-6-7-15,-7 5-71 0,1-2 6 0,1 1-299 16,6-6-30-16,2-3 26 0,2-1 25 0,2-3 13 15,2 0 5-15</inkml:trace>
  <inkml:trace contextRef="#ctx0" brushRef="#br0" timeOffset="109545.6187">26151 11451 356 0,'58'-12'161'0,"-45"12"-33"0,37-7 6 0,-16 4 2 15,2 0-70-15,5-1 15 0,-5 1 3 16,4 0-21-16,-2-1 6 0,1 2-8 0,-1 0 10 15,-1-3-15-15,1 3 0 0,-4 1 2 16,1 1-12-16,0-3 10 0,-19 3-12 0,6 0 2 16,3 0 4-16,0 0-11 0,-1 0-1 0,-1 0-22 15,-3 0 22-15,-4 0 3 0,-3 0-16 16,-2 0 4-16,-4 0-3 0,3 0-14 0,-4 0 7 16,-6 0-26-16,7 0 27 0,-7 0-15 15,8 0 15-15,-8 0-12 0,7 0 7 0,-7 0-20 16,9 0 2-16,-9 6-39 0,7 3 3 15,-7-9-329-15,-2 2 24 0,0-1-24 0,0-2 13 16,0-1 17-16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5T03:31:05.1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7916 4003 222 0,'0'0'184'0,"0"0"-39"0,0 0-19 0,0 0-16 0,0 0-14 16,0 0 9-16,0 0-5 0,0 0-13 15,0 0 3-15,0 0-13 0,0 0-13 0,0 0 11 16,0 0-7-16,0 0-10 0,0 0 0 0,0 0-16 16,0 0 6-16,0 0 16 0,0 0-13 15,0 0-4-15,0 0 0 0,0 0-6 16,0 0-18-16,0 0 18 0,0 0-13 0,0 0-5 16,0 0 7-16,0 0 12 0,0 0-29 0,0 0 9 15,0-12 1-15,0 12-9 0,0 0 18 16,0 0-16-16,0 0 13 0,0 0-13 0,0 0-16 15,0 0-3-15,4-24 3 0,0 21 3 0,1 1 10 16,1 0-5-16,-2 1-11 0,1-3-4 16,1 2 18-16,-1 0 6 0,3 1-7 0,-2-1-11 15,1 0 12-15,-1 2-5 0,1-1-11 0,0 1 13 16,-1 0-15-16,-6 0 1 0,6 0 7 16,1 0 1-16,-1 0 18 0,2 0-18 0,3 0 1 15,14 15-4-15,-13-11 7 0,1 3 2 16,-4-2-8-16,4 4-6 0,-4-5 7 0,2 5 15 15,-8-4 7-15,2-1-24 0,2 0-20 0,-3 1 31 16,-1-1-3-16,0-1 2 0,0 2-10 16,0-1 4-16,0-1-3 0,-1 2-3 0,0-3 10 15,0 1 0-15,0 0 7 0,0 0-28 0,1-1 9 16,0 1 5-16,0-2-7 0,0 1 19 0,0-2-32 16,1 1 28-16,1 1 10 0,-1 0-2 15,3-2-18-15,-7 0 2 0,0 0 26 0,8 0-20 16,-1 0 20-16,-1 0-23 0,2 0 20 15,16-11-20-15,-13 9-9 0,-4-1 5 0,1 0 2 16,-1 2 4-16,0-1 19 0,-3 1-24 16,1 0-7-16,-1 0 17 0,1 0-11 0,0 1 17 15,0 0-24-15,-1 0 18 0,1-3-11 0,-1 3-4 16,1 0 3-16,-5 0-1 0,0 0 6 0,6 0-1 16,-6 0-16-16,8 0 25 0,-8 0-14 15,9 0 1-15,6 11 2 0,-9-8-5 0,-3 0-2 16,3-1 24-16,7 5-17 15,-2-3 19-15,-2-1-12 0,-1-1-5 0,0 1-20 16,0-3 20-16,-1 0 6 0,-7 0 7 0,7 0-2 16,0 0-14-16,1 0-3 0,-2 0 1 0,1 0 11 15,0 0 2-15,-7 0-18 0,9 0 16 0,-2 0 0 16,0 0-15-16,3-10-4 0,-4 10 19 16,-1-2-18-16,-2 0 11 0,0 2 14 0,0 0-8 15,1-2-12-15,0 2 29 0,0-1-20 16,0-1 12-16,1 1-5 0,-2 0 0 0,0 0-21 15,0 1 26-15,-1-2-11 0,0 1-5 16,2 1 20-16,-2 0-14 0,0-2-1 0,1 1 5 16,0 1-2-16,-1-2-6 0,-1 1 7 0,1 1 8 15,-1 0-12-15,1 0 7 0,-1-1-8 16,1 1 11-16,0 0-25 0,-1-1-9 0,-1 0-13 16,0 1-56-16,0-1-30 0,0 1 11 0,0-2-291 15,0 2 26-15,2-1 25 0,0 0 32 16,2 1 13-16,10-6 10 0</inkml:trace>
  <inkml:trace contextRef="#ctx0" brushRef="#br0" timeOffset="15554.0434">24273 3704 373 0,'0'0'243'0,"0"0"-53"16,0 0 4-16,0 0-35 0,0 0-34 0,0 0-11 15,15 0-34-15,-15 0 22 0,19-22-28 0,-16 19 2 16,2 1 15-16,-1 1-31 0,1-1-6 0,-2 1-6 15,3-1-1-15,1 1 19 0,-1 1-13 16,1-2-18-16,1 1 3 0,-1 1-3 0,2 0-7 16,-9 0 12-16,14 0-34 0,1 0 11 0,19 15 6 15,-21-11 3-15,3 4-1 0,-2 0 0 16,-5 3-4-16,5 1 4 0,-2 2-15 16,-6-1 12-16,2 3-14 0,0 1 0 0,-3 1 28 15,-1 0-17-15,-3 1 6 0,1 0-2 0,-2-11-13 16,0 7 6-16,0-1 12 0,-15 18-20 15,7-15-4-15,2-2 21 0,-4 0-13 0,-5-3 5 16,0 1 7-16,-5 1-13 0,3-2-9 16,-1-3 4-16,-4 1 1 0,4-1 18 15,-2 0-25-15,4-2 4 0,0 1-12 0,0-4 18 16,4 0-1-16,3-2 4 0,2-1-22 0,1 2 29 16,0-1-20-16,2 0 3 0,1-2 2 0,1 2 16 15,-2-2-20-15,2 0-13 0,2 0 8 16,0 0-37-16,-1-6-17 0,2 4-13 0,0-3-50 15,2 2 10-15,0-2-127 0,0 1 18 16,0-2 18-16,7-4-175 0,0 1 26 0,-1-1 13 16,4 0 36-16</inkml:trace>
  <inkml:trace contextRef="#ctx0" brushRef="#br0" timeOffset="16023.5572">24741 3738 446 0,'1'-6'258'0,"1"-1"-45"16,-2 2-16-16,-2 1-11 0,1 0-45 0,0-1 8 15,0 0-28-15,0 3-5 0,1-3-5 16,-3 2-35-16,1 2-16 0,-1-1 19 0,1 0-29 15,-1 2-3-15,0-1-4 0,-1 1 19 0,-1 1-26 16,0 1 14-16,0 0-2 0,-7 5-10 16,1-3-14-16,1 8 3 0,2-3 4 0,-3 3-8 15,2-1-1-15,2 2-13 0,-3-2 13 16,0 3 2-16,5 0-8 0,-4 1 1 0,5 1 11 0,-3 0-5 16,4-2-8-16,0 0-4 0,0 3 11 15,3-9-9-15,0 6 1 0,0 2 12 16,0-2-9-16,14 20-8 0,-7-18 1 0,2 2 20 15,-2-2-25-15,7-3 6 0,3-2-4 16,-1 2-1-16,-1-3 4 0,3-1-5 0,1-1 4 16,-1-2-9-16,0 1 16 0,-1-3-10 0,3-1-5 15,-4 1 10-15,-4-4 17 0,0 1-7 16,0 0-7-16,-12-1-16 0,7 0 23 0,1 0-22 16,-3 0 15-16,3 0-4 0,-8 0 8 0,8 0-16 15,-2 0-26-15,-6 0-59 0,12-12-47 16,-10 9 12-16,-2-2-281 0,0-1 27 0,-2 0 27 15,2-5-17-15,0-2 61 0,-13-19 5 0,7 13 43 16</inkml:trace>
  <inkml:trace contextRef="#ctx0" brushRef="#br0" timeOffset="16386.7304">24927 3336 247 0,'22'-2'242'16,"1"0"-62"-16,-14 2-2 0,22-8-44 0,-11 7-2 15,3-1-22-15,-5 0 1 0,-4 0 3 0,-3 2-13 16,0-1-44-16,0 1 22 0,-11 0-2 16,7 0-17-16,-7 0-30 0,8 0 11 0,-1 0-43 15,-7 0-19-15,10 0 2 0,-10 0-127 16,0 0-146-16,6-11-44 0,-8 10 15 0,-10-7 5 15</inkml:trace>
  <inkml:trace contextRef="#ctx0" brushRef="#br0" timeOffset="16669.9594">25064 3304 368 0,'-2'3'203'0,"2"0"-50"16,0 0 23-16,-2 3-12 0,2-2-24 15,0 2-5-15,2 2 16 0,-2-1-27 0,0 1 1 16,0 7 1-16,0 2-24 0,9 20-6 0,-3-17 10 16,-3 1-16-16,2 1-14 0,-1-2 1 0,-1 1-5 15,0-2-2-15,0 2-20 0,-1-2-3 16,-2 1-7-16,4 0-2 0,-4 0 13 0,0-1-21 16,0-9 7-16,0 4 2 0,0 1-10 15,0 0-11-15,0 0 5 0,-10 12-10 16,7-13-11-16,-1-2 19 0,2-3 0 0,-3 0-24 0,2-2-36 15,-1-1-46-15,0-2-18 0,2-1 9 16,-1 0-272-16,-1-1-28 0,3-2 26 0,-1 1 25 16,2-2 21-16,1-1 28 0</inkml:trace>
  <inkml:trace contextRef="#ctx0" brushRef="#br0" timeOffset="17004.3503">25414 3698 684 0,'14'0'263'0,"3"1"-53"16,0 1-22-16,-8-2-11 0,17 11-45 15,-13-5 9-15,0 5-23 0,2 1-24 0,-1-1 16 16,-4 1-25-16,-1 1 8 0,1 1-24 15,-6 2 13-15,-1-2-25 0,-1 3-6 0,-2-11 15 16,0 3-9-16,0 4-27 0,-16 17 21 16,5-15-17-16,-3 0-18 0,-2 0 11 0,-1-5 13 15,1 3-1-15,0-1-15 0,0-4-5 0,-2 2 0 16,-2-1-26-16,5 1-12 0,-1-3-17 0,6-2-16 16,0-1-17-16,3-2-31 0,2-1-17 15,-2-1 9-15,7 0-260 0,0 0 26 16,0 0 23-16,-2-9 12 0,10-1 18 0,2 0 10 15</inkml:trace>
  <inkml:trace contextRef="#ctx0" brushRef="#br0" timeOffset="17337.7006">25678 3764 756 0,'6'-4'246'0,"-4"1"-53"15,0-1-20-15,0 3 17 0,0 0-43 16,1-1 0-16,-3 1-32 0,2 1-2 15,-4 2-12-15,0 0-20 0,-2 2-26 0,-3 6 8 16,-4 2-6-16,-1 2 12 0,3 3-19 0,-4-3-2 16,3 1-8-16,2-1-12 0,0 2-4 15,2 0 0-15,-1 0 10 0,3 1-28 0,0-2 1 16,4-2 12-16,0-13-8 0,0 12-6 0,12 17 21 16,-2-14-13-16,1-2 1 0,2-1 14 15,2-1-25-15,2 0 9 0,1-2 11 0,-1-3-5 16,0 1 0-16,3-4 4 0,-3 2 14 0,0-3-15 15,0 2-12-15,2-4 10 0,-5 2 6 16,-4 0-6-16,-3-2-19 0,2 0 13 0,-9 0 8 16,0 0-21-16,7 0-40 0,-7 0-51 0,0 0-44 15,4-13 14-15,-15 2-292 0,0 3 11 0,-8 0 28 16,-2-2 9-16,-4-1 19 0,-2 0 45 16</inkml:trace>
  <inkml:trace contextRef="#ctx0" brushRef="#br0" timeOffset="18554.0628">23347 3702 539 0,'-2'-1'246'16,"1"-1"-31"-16,0 1-22 0,-1 1-26 0,0 0-12 15,2 0-21-15,2 0 0 0,-2 2-13 0,2 0-43 16,0 0 5-16,1 3 9 0,6 3-11 15,2 2 2-15,-2 2-30 0,3 1 16 0,-1 2-21 16,1 0-8-16,1 1-11 0,-3 0 13 0,1 4 0 16,4-1-17-16,1-1 6 0,-1 3 9 15,-3 1-20-15,4-2 8 0,-3 1-11 0,-3 2 18 16,4-3-27-16,-1-1 7 0,-1 5-5 16,-3 1 19-16,1-3-6 0,-1 0-1 15,-2-4-7-15,-2-2-6 0,1 1-11 0,-2 0 4 16,-1-3 11-16,1-1-15 0,-1-4 20 0,1-2-26 15,-3-1 5-15,0-1 10 0,1-1 12 0,0 0-21 16,-1-1 15-16,1 0 32 0,0-1-4 16,0 0 13-16,-2-2-17 0,0 0 13 0,0 0-1 15,24-12-7-15,-13 2 8 0,-1-5 1 0,0-2-15 16,-1-1-6-16,0-3 13 0,0-5-9 0,-1 0-13 16,-2-3-5-16,1-2 14 0,1-1-7 15,-1-5 6-15,2-2-12 0,-3-2-19 0,0-2 15 16,-1-1-11-16,1-2-5 0,-1 0-10 15,1 0 18-15,3 0-10 0,-5-3 34 0,0 2-18 16,1 4 1-16,-1-1-8 0,-2 1 17 0,4 3-24 16,-5 1 13-16,2 3-1 0,0 2 18 0,0 3-14 15,2 0-5-15,-1 1 0 0,-3 3-24 0,2 3 18 16,0 2 8-16,1 2-19 0,-2 3 2 16,-2 6 23-16,2 1-2 0,-1 0-11 15,0 3-14-15,-1 2 14 0,2 1-6 0,-2-1 3 16,0 3-18-16,3-3 25 0,-1 1 1 0,4 2 17 15,11-5-21-15,4 1 13 0,2-1 2 16,4 3-28-16,1 1 23 0,3-1-21 0,1 3-5 16,2-1 10-16,2 1-1 0,-2 1 3 0,-17 0-13 15,10 0 14-15,6 0 24 0,3 0-17 16,1 0-24-16,43 10 11 0,-37-8-3 0,0 1 12 16,1-1 1-16,5 3-16 0,-1-2 9 0,7 1 4 15,1 1-8-15,2 1 2 0,0 1-12 16,1-1 23-16,1-1 2 0,2 2 11 15,0 0-33-15,-4 0 26 0,3-1 6 0,-6 3-25 16,0 2-4-16,0-4 12 0,-2 0 1 0,-1-1-6 16,0 4 6-16,1-4-8 0,-1 0 7 0,5 1 5 15,-1 0 12-15,2 4-16 0,-5-2-11 16,4-1 15-16,1-1 8 0,-4 1-17 0,5 0 0 16,-1-1 9-16,1 3-12 0,-1 0-10 15,-2-2 17-15,0 1-7 0,-4 0 14 0,-5-1-20 16,0 1 1-16,-2 0-1 0,-4-2 33 15,-3-1-29-15,-2 1 1 0,-3-3 17 0,-1 3-31 0,-1-1 13 16,-4-2 30-16,-2 0-13 0,-2-3-5 16,-2-1-22-16,-2 3 19 0,-6 3-4 0,1-6-1 15,-5 2 8-15,-1 0 7 0,0 1-8 16,-4-3-8-16,1 1-6 0,-1-1 15 0,-2 0 13 16,-2 0-6-16,0 0-26 0,0 0 36 0,0 0-28 15,0 0 20-15,0 0-16 0,7-6-3 16,-12 5-50-16,-10-2-30 0,-8-5-53 0,3 2 12 15,-7-3-239-15,1-1-82 0,-4-1 14 16,1 1 63-16,-4-5 16 0,1 5-1 0,-2-5 20 16,4 2 11-16,-8-2 32 0</inkml:trace>
  <inkml:trace contextRef="#ctx0" brushRef="#br0" timeOffset="19601.7106">19988 3174 209 0,'0'0'282'0,"0"-15"-35"0,0 15-5 0,24-26-6 16,-24 20-32-16,0 2 1 0,1 0-35 15,-1-1-3-15,-1 1-31 0,1 4-5 0,0 0-27 16,0 0-16-16,0-8 0 0,0 8-21 16,0 0-1-16,0 0-10 0,4-8-3 0,-4 10-18 15,-2 2 11-15,2 0-2 0,0 4 4 0,-2 11-3 16,2-9-12-16,0 6-11 0,-7 23-1 15,4-12 9-15,-1-1-10 0,1 1-17 0,-3 0 7 0,3 4-7 16,-2-5 13-16,-1 2-9 0,-2 1 2 16,2-3-3-16,-2 4-9 0,0-1 31 0,-1 3-24 15,-1-1 22-15,1-2-32 0,0 0 10 16,1-1 3-16,-1-2 13 0,1-1-5 0,-1 2-15 16,0 0 13-16,2-5-10 0,1-2 17 0,-2 1-11 15,1-2-4-15,2-2 8 0,-2-2-12 16,3 0-13-16,-1-6 12 0,3 0 10 0,1-3-6 15,1 0-1-15,-2-1 1 0,2 0-1 0,-2-2-1 16,0 1 17-16,2-2-19 0,0-1-16 0,-2 1 4 16,2-1-9-16,0-1-27 0,0 0-47 15,0 0-64-15,-5-10 14 0,5 2-245 0,3-10-10 16,-3 7 25-16,12-26 49 0,-3 11 9 0,1 2 6 16,0-2-14-16</inkml:trace>
  <inkml:trace contextRef="#ctx0" brushRef="#br0" timeOffset="19985.9885">20044 3331 351 0,'4'-8'306'15,"3"-5"-42"-15,5 4-44 0,-4 0 0 0,0 4-9 16,2-5-37-16,2 2-5 0,1-1-24 15,3 2-23-15,0 0 11 0,-8 7-48 0,2 0 8 16,5 0-17-16,2 0 4 0,4 0-18 0,22 14 11 16,-21-8-30-16,-6 4-1 0,3 2 4 0,-2 3-11 15,0 2-4-15,-3-2 13 0,-1 5 9 16,-5 2-31-16,-2-1 27 0,-3 2-41 0,-2-1 17 16,-1-11 3-16,-10 25 2 0,0-13-12 15,-4-2 7-15,1-3 0 0,-5-3-17 0,0 2-4 16,-1-3 22-16,-2-2-15 0,-3 1 8 0,3-1-11 15,-3-1-3-15,-1-1 0 16,1-3-17-16,3-3 29 0,1 2-17 0,8-2 11 0,-1-3-12 16,3-1-4-16,10 0-3 0,-7 0-30 0,7 0-31 15,-8 0-22-15,-4-13-46 0,11 8 14 16,1-3-143-16,0-9-123 0,0 8 29 0,16-19-30 16,-7 7 25-16,3 1 32 0,3 1 24 0</inkml:trace>
  <inkml:trace contextRef="#ctx0" brushRef="#br0" timeOffset="20318.624">20519 3277 742 0,'5'-6'271'0,"1"2"-24"0,-3 0 31 16,0 1-34-16,-1 2-27 0,1-2-28 0,0 0-3 15,-2 2-52-15,1 0 10 0,1-2-16 0,-3 1-8 16,1 2-22-16,-1 0-21 0,-3 2 22 0,-1 0-18 15,-8 7-27-15,-3 2-14 0,-3-2 19 16,2 4-34-16,1 2-2 0,-2-1 15 16,1 3 12-16,-1 2-20 0,1 0-21 0,1 1 17 15,-1 2 3-15,4-2-7 0,0 2-4 0,0 2-4 16,5 1 7-16,-1 0-6 0,3-2-7 0,-2-1 17 16,6 0-2-16,1-11-17 0,0 4 20 0,12 18-26 15,-1-16 19-15,-2-2-19 0,-1 0 9 16,1-4-14-16,2 0 11 0,2 1-21 0,-2-2-23 15,-2-4-20-15,0-4-2 0,0 0-61 16,-2-1-26-16,5-1 14 0,-5 0-198 0,17-11-71 16,-12 2-8-16,2-4 25 0,2-3 25 0,1-4 33 15,-4 0 5-15,3 0 28 0</inkml:trace>
  <inkml:trace contextRef="#ctx0" brushRef="#br0" timeOffset="20634.6789">20875 3244 287 0,'1'-3'344'0,"3"0"-90"15,-4-1-24-15,2 1-33 0,-1-1-26 0,0 4-23 16,0-1-27-16,1 2 19 0,-1-1-33 16,1 7-11-16,0-3 6 0,4 10 2 0,-1 4-24 15,-2 1 17-15,1 2-35 0,0 1 5 0,-2 2-2 16,-1 2-15-16,-1-14 1 0,0 7 13 0,0 4-15 15,0 4 8-15,0 0-24 0,-13 29 10 16,9-26-9-16,-1-2 3 0,-2 2-13 0,-2-5-4 16,1 0-12-16,-1 2 1 0,0-2 9 0,0-4 1 15,-2-1-15-15,1 1-9 0,0-4 25 16,0 0-13-16,0-4-27 0,-1-1-18 0,1-2-68 16,2-3-33-16,3-2 12 0,2-2-280 0,-1-1 14 15,3-2 23-15,1 0 24 0,0 0 21 16,2-6 11-16,6-6 2 0</inkml:trace>
  <inkml:trace contextRef="#ctx0" brushRef="#br0" timeOffset="20957.7774">21249 3220 442 0,'5'-3'282'0,"-3"0"-62"15,1 2 5-15,-1-2-27 0,3 5-45 16,-2-1 4-16,0 3-39 0,0 0-16 0,4 14 16 16,-2-2-38-16,-5 4 11 0,4-1-13 0,-3 4 14 15,0 0-17-15,-1 4-2 0,0 0 17 0,0-12-26 16,0 5 2-16,0 5-2 0,0 5-3 0,-10 27 2 16,6-25-8-16,-1-6-2 0,-2 1-14 15,1-1 7-15,0 0-2 0,-3 0-11 16,0-1 1-16,-4-1-21 0,3 2-1 0,-1-4-2 15,2 3 13-15,-2-3 1 0,-1-2-15 16,2 0 15-16,-2-4-2 0,-1 0 3 0,3-1-44 16,3-4-42-16,0 2-35 0,-1-8 8 0,1-1-237 15,1-1-107-15,2-1 42 0,1-2 55 0,3 0 15 16,0 0 5-16,1-9 17 0,2 5-47 16</inkml:trace>
  <inkml:trace contextRef="#ctx0" brushRef="#br0" timeOffset="21337.8546">21328 3849 229 0,'11'-1'305'0,"-1"1"-17"0,0-2-52 16,0 4-40-16,-2-2-1 0,0 0-1 0,15 11-46 16,-8-3-6-16,-2 1-27 0,-4 0 2 0,-1 0-18 15,1 4 1-15,-5-3-2 0,-2 1-10 16,-2-1-9-16,0 2 1 0,-11 16-17 15,2-10-3-15,-3 0-19 0,-1 2 20 0,-2-3-15 16,-1-1-11-16,-2-1 10 0,-1 2-25 0,4 0-1 16,0-2-1-16,2-2-7 0,2 0 11 15,0-2-21-15,7 0 13 0,0-1 8 0,4-3-11 16,0-7 0-16,0 0 7 0,17 21-15 0,-5-12-4 16,1-3 1-16,6 0 24 0,-2-2-9 0,3 0-2 15,4-2 14-15,3-1 1 0,-2 0 12 16,-1-1-3-16,-11 0-4 0,3 0-20 0,0 0 27 15,3 0-17-15,-1 0-8 0,16-10 18 16,-24 8-16-16,0-2 3 0,-2 2-33 0,-1-2-42 16,-2-1-43-16,-2 0-61 0,-3-2 13 0,-9-3-307 15,-1-7 34-15,-4 0 37 0,-4 2 21 16,-4-5 6-16,-3-1 32 0,-10-2 23 0</inkml:trace>
  <inkml:trace contextRef="#ctx0" brushRef="#br0" timeOffset="22068.2719">19791 3001 539 0,'4'-3'199'15,"0"-1"-34"-15,-1 1-4 0,0 0 1 0,-1 0-41 16,-2 0 2-16,2 2-3 0,1-2-11 16,-1 2-26-16,0-1-14 0,1 0-3 0,-3 0-19 15,1 2-4-15,0-1-6 0,1 2 5 0,-1 2-3 16,1 0-26-16,-2 2 23 0,-1 1 2 16,1 0-4-16,-1 13-4 0,1-11 14 15,0 7-9-15,-10 19 10 0,3-10-10 0,1-1 9 16,-1 4-21-16,-1-2 13 0,-1 0-5 0,-2 1 7 15,2 2-10-15,-2 0 13 0,2 0-15 0,-4 2-11 16,5-1-1-16,0 0 1 0,-4 2 19 16,3-2-27-16,3 1 14 0,-2-2-8 15,0-1 14-15,0-1-18 0,3 0-8 0,-1 0 17 0,0 3 1 16,0 0 4-16,0-7 0 0,3 0-20 16,0-4 15-16,-1 0-4 0,-2-2-7 0,3-3 4 15,2-3-16-15,1-2-7 0,-2-1 5 16,0-2 6-16,1 0 7 0,1-2-6 0,0-3 21 15,0 0-4-15,0 0-21 0,0 0 2 16,0 6-13-16,0-6-60 0,1 8 6 0,1-13-194 16,0 1-135-16,9-8 26 0,2-8 25 0,3 2 20 15,1-5 16-15,6-2-17 0</inkml:trace>
  <inkml:trace contextRef="#ctx0" brushRef="#br0" timeOffset="22632.8049">21541 3486 397 0,'5'-1'238'0,"0"0"-38"0,-1-1 7 15,1 2-31-15,0 0-29 0,4-2-7 0,-2 2-7 16,3 0-6-16,6 0-19 0,3 0-2 15,4 0-16-15,1 0 7 0,3 0-14 0,-2 0-14 16,1 0 15-16,0 0-12 0,26 11-19 16,-28-9-7-16,-6 0 15 0,2-1-25 0,-2 2 17 15,-2-1-21-15,-7-2 2 0,1 1-8 0,-2-1 5 16,0 2-22-16,-2-1 3 0,-2 1 12 16,1-2-45-16,-1 0-28 0,0 0-14 0,-2 0-48 15,0 2 10-15,-1-2-118 0,-1 1-127 16,0-1 25-16,-1 1 21 0,-1 1-2 0,0 0 16 15,-1 0 5-15</inkml:trace>
  <inkml:trace contextRef="#ctx0" brushRef="#br0" timeOffset="22867.1456">21910 3639 428 0,'-1'3'242'0,"2"0"-19"0,0 0-17 0,2 0-37 0,0-2-4 16,1 1-23-16,1 1-16 0,0-1-16 15,0-1 7-15,3-1-18 0,0 0-14 0,0 1 0 16,13 2-20-16,-1 0-2 0,-1-3 4 0,-6 2-4 16,6-1-25-16,-1 2 3 0,-2 0-14 15,2 0-2-15,-2 2-3 0,-3-4-27 0,-2 1-54 16,-2-1-37-16,-9-1 10 0,7 0-285 0,0 0 25 16,-1 0 22-16,-6 0-9 0,14 0 28 15,20-14 2-15</inkml:trace>
  <inkml:trace contextRef="#ctx0" brushRef="#br0" timeOffset="31895.8278">20440 5511 261 0,'0'0'195'0,"0"-13"-26"0,0 13-27 15,0 0-4-15,0 0-8 0,13-13-10 0,5-3-29 16,-15 14 15-16,-2-1-20 0,0 0 4 16,3 3-6-16,-4-2-13 0,2 0-7 0,-1 1 2 15,-1-1-18-15,1 1 1 0,1 0 5 16,-3-1-7-16,4 0-18 0,-2 2-14 0,0 0 15 15,0 0-8-15,-2 1 8 0,2 2-4 16,0-1-8-16,0 3-7 0,0-1 1 0,-1 2-6 16,0 1-12-16,0 1 28 0,0 2-4 0,0 5-1 15,0 4 6-15,0 1-22 0,0 4 2 16,0-1 4-16,0-1-16 0,0 3 8 16,0-1 6-16,12 25-6 0,-10-22 0 0,0-2 8 0,0 1-3 15,-2-1 9-15,0-1-6 0,0 0 9 16,3-2-21-16,-3 1 12 0,2 0-9 0,-2-4 6 15,0-11 20-15,0 6-27 0,0 0 19 0,0 0-28 16,0-4 8-16,0 0-1 0,0-1 8 16,0-2-6-16,0 0-13 0,0 0 12 0,0-7 9 15,0 7 1-15,0-1 5 0,0-6-22 0,0 7 14 16,0-7-3-16,0 6 10 0,0-6 9 0,0 7-15 16,0-7-4-16,0 0-3 15,0 6-14-15,0-6-11 0,0 0-18 0,1 8 6 16,0-10-221-16,1-2-102 0,1-1 11 0,5-12 39 15,0-1 9-15,1 0-31 0</inkml:trace>
  <inkml:trace contextRef="#ctx0" brushRef="#br0" timeOffset="32278.8486">20786 5631 376 0,'4'-6'244'16,"0"0"-51"-16,1 0-19 0,5-4-31 0,0 1-21 16,2 1-2-16,-1 0-7 0,0 3 2 15,3 0-33-15,3 2-11 0,-4 1 9 0,-4 0-8 16,-9 2-18-16,10 0-9 0,-1 0-3 0,0 0 9 15,13 14-7-15,-10-5-16 0,-1-2-4 16,3 3-13-16,-7 0 12 0,-3 1 9 0,-3 1-4 16,-1-3-3-16,0-1 12 0,0 4-26 15,-11 17 9-15,2-12-6 0,-4-1-8 0,0-3 19 16,1 2-16-16,-2-1 12 0,4-2-27 0,-6 3 27 16,2-4-20-16,-1-1 6 0,4 0-6 0,-4 0-10 15,3-3 3-15,3-2-19 0,3 0-3 16,1-2-23-16,3 1 6 0,0-4-109 15,2 0-123-15,0 0-106 0,0 0 43 0,0-9 14 16,2 5 49-16</inkml:trace>
  <inkml:trace contextRef="#ctx0" brushRef="#br0" timeOffset="32584.0139">21091 5603 478 0,'1'-2'202'0,"0"-1"-38"16,2 1-35-16,-1-1 2 0,-2 2-1 16,-1-2-31-16,0 2 1 0,2-1-20 0,-4 1-2 15,1 2-16-15,-1-1-1 0,0 0-19 0,-3 5 10 16,-4 4-19-16,-3 0 6 0,-2 2-8 16,0 5 19-16,1 4-26 0,-2-3 4 0,2 4-9 15,1-4 7-15,2 4-14 0,1-3 7 16,2 2-14-16,2-2 22 0,3 0-24 0,3-8-9 15,0 3 25-15,0 4-11 0,13 15 0 16,-5-18 1-16,4 0-3 0,-2-3 1 0,1-1 0 16,0-1-5-16,-3-3-3 0,-1-1-29 15,2-3-30-15,-2-1 5 0,-7-1-251 0,12 0-36 16,1 0 16-16,14-18 16 0,-13 8 5 0</inkml:trace>
  <inkml:trace contextRef="#ctx0" brushRef="#br0" timeOffset="32912.1017">21372 5625 440 0,'2'-3'200'0,"-2"1"-39"16,1 1-9-16,0-1-24 0,1 2-37 0,-1 0 2 15,1 0 5-15,0 3-6 0,1 2-6 16,4 8-25-16,1 2 8 0,-1-1-14 0,1 3-7 16,-1 2 0-16,0-2-16 0,-1 1-15 0,0 0 16 15,-1 1-4-15,-3 1-10 0,2-2 12 0,-2 3-19 16,0-5 12-16,-2-2-2 0,0-6-7 16,0 6 0-16,0 2-21 0,0-1 18 0,0 0 8 15,0 0-6-15,-14 14-18 0,11-19 22 0,2-1 0 16,-1-2-32-16,-1 0-13 0,0-2-33 15,2-2 7-15,-2 1-212 0,1-3-60 0,1 0-10 16,1-2 27-16,1 0 0 0</inkml:trace>
  <inkml:trace contextRef="#ctx0" brushRef="#br0" timeOffset="33280.2097">21638 5555 310 0,'1'-2'255'16,"-1"-3"-53"-16,4 4-20 0,-3 0-33 0,2 0-23 15,0 1 3-15,1 2-16 0,1 1-11 16,8 4-14-16,1 3-20 0,-2 2-1 0,4 2 7 16,-5 4-32-16,2 0 20 0,-2 3-38 15,0 0 26-15,-3-1-24 0,-2 2 15 0,3 1-6 16,-6 2 0-16,1 0-17 0,-3 2-2 0,-1-2-18 15,0-12 26-15,0 3-14 0,0 6 6 0,0 0 7 16,-16 23-2-16,12-24-14 0,-2-2 11 16,0 1 2-16,-2-4-7 0,3-1-6 0,0-1 5 15,-1 0 6-15,0-4-7 0,2-3-7 16,1 0-14-16,0-2 18 0,0 1-3 0,3-3 9 16,-4 1-13-16,2 0 13 0,0-2 7 0,1 1-24 15,-1-1-18-15,-1 0-45 0,3-1-12 16,-1-1 5-16,1 0-198 0,0-4-87 0,2-1 9 15,8-6 20-15,2-1 11 0,0-1-2 16</inkml:trace>
  <inkml:trace contextRef="#ctx0" brushRef="#br0" timeOffset="33531.7537">21856 6021 303 0,'3'-1'207'0,"0"0"-41"0,-1 0-7 15,2 1-24-15,-2 1-11 0,2 1-15 0,1-1-26 16,-1 3 18-16,-1-1-5 0,7 8-7 0,-1 2-25 15,0-3 24-15,-2 4-2 0,3 0-27 0,-5 1-17 16,1 0 18-16,-1 2 17 0,-1 2-20 16,-2 1-9-16,-2-2 3 0,1 2-26 15,0 0 15-15,-1-1-4 0,3 0 7 0,-3-10 1 16,0 2-16-16,0 2-1 0,0-2-5 0,0 0-17 16,0 0 19-16,0 3-11 0,0-1 1 0,-11 9-8 15,11-18-2-15,0 2-14 16,-1-4-32-16,-1 1-41 0,-1-3 7 0,-1 0-288 0,1-4 11 15,1-1 34-15,-8-7 12 0,-1-7 5 16,0 0-29-16</inkml:trace>
  <inkml:trace contextRef="#ctx0" brushRef="#br0" timeOffset="34605.6643">20402 5472 226 0,'0'-5'186'16,"2"2"-10"-16,-2 0-28 0,1-1 1 15,-1 0-18-15,0 1-7 0,0 0-10 0,1-1-21 16,-1 1-8-16,1 1-9 0,-1-1 11 0,0 0-23 16,0 2-21-16,-2-1 2 0,2 1 1 15,0-1 19-15,2-1-38 0,-2 3 24 0,0-1-17 16,0 1-9-16,0 0 6 0,0 0 9 0,0 0-24 16,0 0-2-16,0 0-8 0,0 0 18 15,0 0-16-15,0 0 2 0,0 0 20 0,0 0-20 16,0 0 1-16,0 0 3 0,0 0-4 0,0 0 4 15,0 0-4-15,0 0 7 0,0 0 6 0,0 0-7 16,0 0-10-16,0 0 8 0,0 0-24 16,0 0 21-16,0 0-6 0,2-11-1 15,-2 11 4-15,-3 0 2 0,3 3-9 0,-4-1 6 16,4 0-8-16,-1 2 6 0,2-3-21 0,-3 2 20 16,1-1 2-16,0-1 5 0,1 2-3 15,-1-1-4-15,1-1-20 0,-2 0 23 0,2 2-6 16,-1-3-1-16,0 3-5 0,0-2 12 15,0 0 1-15,1 0 1 0,0 1-17 0,-1-1 1 16,1 2-4-16,-1-1 14 0,1 1 13 0,-1 0-12 16,-1-1-1-16,1 4 8 0,0 0 1 0,0-1-15 15,0 1-14-15,0 1 20 0,-1 0-2 16,0 9 15-16,-2 0-1 0,0 0-14 0,0-1 1 16,-1 2 2-16,3 0-17 0,-1-1 21 15,3-5-14-15,0 5 8 0,0 2-27 0,0 3 32 16,-15 20-7-16,8-17 7 0,-1-1-15 0,1 1 14 15,1 0 1-15,-2-1 8 0,0 2-21 16,0-2 11-16,3-2 9 0,-5-1-22 0,1 2-12 16,-1-3 26-16,2-1-1 0,2-2-6 15,-2 0 2-15,3-1 14 0,1-4-8 0,0-2-24 16,4 0 23-16,-3-2 2 0,0-1 0 0,1-1-15 16,1-2 2-16,-2 1 7 0,3-1 15 15,-1 0-9-15,0-1-10 0,0 1 13 0,-1-1-13 16,1 1 0-16,0-1 8 0,1 0-11 15,-1 0 10-15,0 0-6 0,-1-1-18 0,1 0 23 16,1-1-10-16,0 0 4 0,0 0 15 0,0 0 3 16,0 0-16-16,0 0 1 0,0 0 6 15,0 0-8-15,0 0-6 0,0 0 18 0,0 0-22 16,0 0 0-16,0 6-59 0,0-6 8 16,0 0-159-16,0 0-144 0,0 0 23 0,5 12 25 15,-2-12 15-15,0-1 8 0</inkml:trace>
  <inkml:trace contextRef="#ctx0" brushRef="#br0" timeOffset="35112.0509">20533 6478 404 0,'-2'-2'227'0,"1"-1"-44"0,0 2-38 15,-1 1 4-15,0-3 1 0,1 1-25 16,1 2-3-16,-1-3-13 0,1 0-12 0,1 2-3 16,-1 0-27-16,5-1 1 0,-1-1-12 0,1 2-4 15,2 0 0-15,13-3-6 0,0-1-17 16,0 3 9-16,0-3-12 0,1 4 7 0,0-2-1 0,0 0-14 15,-4 2-6-15,0-3-4 0,-6 2 11 16,-3 0 7-16,0 0-15 0,-4 0 2 16,0-1-41-16,-1 1-18 0,-2 2-27 0,-1 0 6 15,0 0-212-15,0 0 21 0,-11-2 20 0,4-1-57 16,-1 4-9-16,1-2-15 0</inkml:trace>
  <inkml:trace contextRef="#ctx0" brushRef="#br0" timeOffset="35255.5135">20489 6551 421 0,'5'-1'208'0,"2"-2"-56"0,-2 2-12 15,1-1-26-15,7-4-44 0,-2 4-37 16,-3-3-1-16,0 0-328 0,0 2-3 0,4-4 28 15</inkml:trace>
  <inkml:trace contextRef="#ctx0" brushRef="#br0" timeOffset="41491.9246">7458 17198 242 0,'0'0'48'0,"0"0"35"0,0 0-11 0,-13 0-36 15,13 0 5-15,0 0 32 0,0 0-28 16,0 0-31-16,0 0 24 0,0 0-2 0,0-12-20 15,0 12-6-15,0 0 17 0,0 0 27 16,0 0-44-16,0 0 30 0,0 0-1 0,0 0-26 16,0 0 25-16,0 0-57 0,0 0 30 0,0 0-30 15,-16-22 20-15,17 20-5 0,0 0 29 16,0 0-7-16,1-1 24 0,1 2-26 0,-1-4-11 16,0 4 0-16,1-2-6 0,0 1-3 15,-3 1 11-15,3-3 14 0,-1 3-5 0,2 1-11 16,-2 0-2-16,2 0-29 0,-1 0 7 0,3 0 25 15,-2 0 4-15,0 0-31 0,-4 0 47 0,0 0-33 16,9 0 7-16,4 0 7 0,1 0 1 16,13 14 9-16,-16-14-10 0,5 4-14 0,-2 0 28 15,2 1 0-15,-2 0-19 0,5 2-12 0,-4 1-9 16,1-5 14-16,-4-2 18 0,-2 4-41 16,3 1 56-16,-2-5-22 0,3 7 1 0,-2-3-32 15,0-1 3-15,1 1 31 0,-2-4 6 0,8 1-1 16,-19-2-2-16,10 0-1 0,1 0 7 0,-2 0-31 15,6 0 32-15,2 0 4 0,15-15-2 16,-14 5 9-16,-1 3-4 0,1-2-21 16,-3-1 0-16,2 1 0 0,-1-1-24 0,0 0 29 15,-3 0 1-15,1 1-3 0,-2 0 1 16,2 2-2-16,-1-3-1 0,-4 3 0 0,1 3-31 16,-4 2 1-16,-1-2 2 0,0 1 2 0,1 2 34 15,-1-2-32-15,1 2 2 0,-1 0 43 16,0 0 12-16,-5 1-6 0,0 0-23 0,9 0-10 15,5 0 2-15,-2 0 9 0,12 13 19 0,-10-7-4 16,-1-4-30-16,-5 3 7 0,9 1-30 16,-3 1 17-16,4-1 9 0,-6-4-3 0,2 4-14 15,-2-2 22-15,-2 0 5 0,5 2-5 0,-3-4-1 16,-2 1-1-16,0-2 0 0,7 3 0 16,-7-3-18-16,1 0 7 0,0-1 0 0,-11 0 1 15,13 0 5-15,2 0-3 0,3 0 18 16,20-13-4-16,-20 10 21 0,0 0-2 0,-1-1-4 0,1 1 11 15,0-2-26-15,-2 2 8 0,2 2-18 16,4 1 1-16,-8 0-1 0,-14 0 10 0,16 0-2 16,-2 0-1-16,0 0 2 0,1 0-1 15,1 0-2-15,-3 0 3 0,18 12 0 0,-18-10-1 16,6 2 0-16,2-2-29 0,-4 3-2 16,-1-2 2-16,1 2 2 0,3-1 20 0,0-2 1 15,-1 3-1-15,2-1-11 0,3-2 3 0,-4-2 16 16,0 0 9-16,-10 0-2 0,6 0-3 15,0 0-2-15,4 0 1 0,22-13 0 0,-21 10-2 16,0-2 3-16,0 0-7 0,0 1 0 0,-1-2 0 16,-1 2-1-16,-2 0-7 0,0-1 11 15,-4 5 1-15,-2-2 12 0,-1-2-22 0,-1 4-1 16,0-1-4-16,-2-1 16 0,1 1-7 0,-2-1-1 16,-6 2-1-16,7 0-10 0,0 0 10 15,1 0 7-15,4 0-7 0,1 0 22 0,0 0-19 16,2 0-13-16,0 0 1 0,-1 0 1 15,0 0 22-15,1 0-12 0,4 0-1 0,-1 0-1 16,2 0 7-16,-1 0-4 0,1 0-1 16,20-13 26-16,-22 12-26 0,-3 1-11 0,4-2 1 15,0-1 0-15,0 2-2 0,-4 0 0 0,4-1 2 16,-4 0 4-16,-1 1-7 0,5 0 22 16,3 1-22-16,-1 0 22 0,-2-2-3 0,2 1-1 15,-12 1 16-15,9 0-34 0,0 0 11 0,3 0 0 16,2 0-1-16,-2 0 25 0,2 0-22 15,-2 0 25-15,0 0-25 0,1 0-17 16,0 0 0-16,0 0 30 0,-2 0-15 0,-2 0 16 16,2 0-12-16,-2 0-7 0,0 0 13 15,-1 0-22-15,2 0 20 0,0 0-1 0,0 0 0 16,2 0-2-16,0 0 0 0,-2 0-20 0,2 0 0 16,0 0 3-16,-1 0 1 0,1 0-9 15,1 0-3-15,-1 0 4 0,22-2 21 0,-23 1 7 16,0-1 2-16,-1 1-6 0,-3 1 0 0,3-2-1 15,-1 1 7-15,-4-1-24 0,6 0 20 16,-6 1-13-16,4 1 5 0,-4-2 7 0,-3 1-3 16,-2 0 1-16,0-1 6 0,-9 2-1 15,9 0 0-15,5 0 4 0,1 0-21 0,0 0 20 16,-2 0-10-16,-1 0 1 0,1 0-2 0,2 0 1 16,2 0-1-16,-3 0-12 0,2 0 11 15,-3 0-2-15,20-8 2 0,-18 7 14 0,-3 0-21 16,0 0 10-16,-2 1-13 0,0 0 3 0,0 0-1 15,0 0 20-15,0 0-11 0,-1 0-10 0,-1 0 5 16,-1 0-10-16,0 0 16 0,-1 0-15 16,-6 0 19-16,9 0-2 0,-2 0-18 0,-7 0 27 15,8 0-19-15,-2 0 9 0,-6 0 2 0,9 0-11 16,-9 0 6-16,7 0 4 0,-7 0-2 16,6 0 0-16,-6 0-1 0,9 11-106 0,-10-9-150 15,-2-1 18-15,1 2-121 0,0-2-2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C614-410D-4DC5-ACC8-57EF4A8486D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A833-45D4-4D98-BB3B-CA2BAE4B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04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C614-410D-4DC5-ACC8-57EF4A8486D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A833-45D4-4D98-BB3B-CA2BAE4B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6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C614-410D-4DC5-ACC8-57EF4A8486D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A833-45D4-4D98-BB3B-CA2BAE4B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5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C614-410D-4DC5-ACC8-57EF4A8486D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A833-45D4-4D98-BB3B-CA2BAE4B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5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C614-410D-4DC5-ACC8-57EF4A8486D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A833-45D4-4D98-BB3B-CA2BAE4B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16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C614-410D-4DC5-ACC8-57EF4A8486D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A833-45D4-4D98-BB3B-CA2BAE4B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9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C614-410D-4DC5-ACC8-57EF4A8486D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A833-45D4-4D98-BB3B-CA2BAE4B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7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C614-410D-4DC5-ACC8-57EF4A8486D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A833-45D4-4D98-BB3B-CA2BAE4B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03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C614-410D-4DC5-ACC8-57EF4A8486D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A833-45D4-4D98-BB3B-CA2BAE4B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4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C614-410D-4DC5-ACC8-57EF4A8486D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A833-45D4-4D98-BB3B-CA2BAE4B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98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C614-410D-4DC5-ACC8-57EF4A8486D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8A833-45D4-4D98-BB3B-CA2BAE4B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0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6C614-410D-4DC5-ACC8-57EF4A8486D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8A833-45D4-4D98-BB3B-CA2BAE4B2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47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5" Type="http://schemas.openxmlformats.org/officeDocument/2006/relationships/customXml" Target="../ink/ink1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emf"/><Relationship Id="rId5" Type="http://schemas.openxmlformats.org/officeDocument/2006/relationships/customXml" Target="../ink/ink13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emf"/><Relationship Id="rId5" Type="http://schemas.openxmlformats.org/officeDocument/2006/relationships/customXml" Target="../ink/ink14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customXml" Target="../ink/ink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82920" y="632520"/>
              <a:ext cx="9172440" cy="5575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4280" y="624600"/>
                <a:ext cx="9187920" cy="559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63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63" y="129382"/>
            <a:ext cx="6724650" cy="3257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13" y="3391764"/>
            <a:ext cx="6743700" cy="2305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325320" y="740520"/>
              <a:ext cx="6589080" cy="33822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0640" y="734760"/>
                <a:ext cx="6601680" cy="339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134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7" y="230188"/>
            <a:ext cx="6838950" cy="143827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39723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0" y="106307"/>
            <a:ext cx="6677025" cy="2924175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5" y="5152446"/>
            <a:ext cx="6743700" cy="1371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674440" y="1061280"/>
              <a:ext cx="7041960" cy="51400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0480" y="1051920"/>
                <a:ext cx="7055280" cy="515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852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" y="201054"/>
            <a:ext cx="6705600" cy="192405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0033"/>
            <a:ext cx="6094343" cy="762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924000" y="4660920"/>
              <a:ext cx="205560" cy="1119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9320" y="4655880"/>
                <a:ext cx="213120" cy="12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429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12223" y="206879"/>
            <a:ext cx="6109459" cy="391571"/>
          </a:xfrm>
        </p:spPr>
        <p:txBody>
          <a:bodyPr>
            <a:noAutofit/>
          </a:bodyPr>
          <a:lstStyle/>
          <a:p>
            <a:r>
              <a:rPr lang="en-US" sz="3600" i="1" u="sng" dirty="0" smtClean="0">
                <a:solidFill>
                  <a:srgbClr val="FF0000"/>
                </a:solidFill>
              </a:rPr>
              <a:t>Gradient  and Derivatives </a:t>
            </a:r>
            <a:endParaRPr lang="en-US" sz="3600" i="1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598450"/>
                <a:ext cx="12261667" cy="6222189"/>
              </a:xfrm>
            </p:spPr>
            <p:txBody>
              <a:bodyPr>
                <a:noAutofit/>
              </a:bodyPr>
              <a:lstStyle/>
              <a:p>
                <a:pPr algn="l"/>
                <a:endParaRPr lang="en-US" sz="2000" dirty="0" smtClean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For a function f(x) = f(x</a:t>
                </a:r>
                <a:r>
                  <a:rPr lang="en-US" sz="2000" baseline="-25000" dirty="0" smtClean="0"/>
                  <a:t>1</a:t>
                </a:r>
                <a:r>
                  <a:rPr lang="en-US" sz="2000" dirty="0" smtClean="0"/>
                  <a:t>, x</a:t>
                </a:r>
                <a:r>
                  <a:rPr lang="en-US" sz="2000" baseline="-25000" dirty="0" smtClean="0"/>
                  <a:t>2</a:t>
                </a:r>
                <a:r>
                  <a:rPr lang="en-US" sz="2000" dirty="0" smtClean="0"/>
                  <a:t>,...,</a:t>
                </a:r>
                <a:r>
                  <a:rPr lang="en-US" sz="2000" dirty="0" err="1" smtClean="0"/>
                  <a:t>x</a:t>
                </a:r>
                <a:r>
                  <a:rPr lang="en-US" sz="2000" baseline="-25000" dirty="0" err="1" smtClean="0"/>
                  <a:t>n</a:t>
                </a:r>
                <a:r>
                  <a:rPr lang="en-US" sz="2000" dirty="0" smtClean="0"/>
                  <a:t>), </a:t>
                </a:r>
                <a:r>
                  <a:rPr lang="en-US" sz="2000" dirty="0"/>
                  <a:t>and a unit vector u = (u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, u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,...,</a:t>
                </a:r>
                <a:r>
                  <a:rPr lang="en-US" sz="2000" dirty="0" smtClean="0"/>
                  <a:t>u</a:t>
                </a:r>
                <a:r>
                  <a:rPr lang="en-US" sz="2000" baseline="-25000" dirty="0" smtClean="0"/>
                  <a:t>n</a:t>
                </a:r>
                <a:r>
                  <a:rPr lang="en-US" sz="2000" dirty="0" smtClean="0"/>
                  <a:t>), the </a:t>
                </a:r>
                <a:r>
                  <a:rPr lang="en-US" sz="2000" dirty="0"/>
                  <a:t>directional derivative is defined </a:t>
                </a:r>
                <a:endParaRPr lang="en-US" sz="2000" dirty="0" smtClean="0"/>
              </a:p>
              <a:p>
                <a:pPr algn="l"/>
                <a:r>
                  <a:rPr lang="en-US" sz="2000" dirty="0"/>
                  <a:t> </a:t>
                </a:r>
                <a:r>
                  <a:rPr lang="en-US" sz="2000" dirty="0" smtClean="0"/>
                  <a:t>                        as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 smtClean="0"/>
                  <a:t>f(x</a:t>
                </a:r>
                <a:r>
                  <a:rPr lang="en-US" sz="2000" dirty="0"/>
                  <a:t>) </a:t>
                </a:r>
                <a:r>
                  <a:rPr lang="en-US" sz="2000" dirty="0" smtClean="0"/>
                  <a:t>=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h𝑢</m:t>
                                        </m:r>
                                      </m:e>
                                    </m:d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.   </m:t>
                            </m:r>
                          </m:e>
                          <m:sup/>
                        </m:sSup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en-US" sz="2000" b="0" dirty="0" smtClean="0"/>
              </a:p>
              <a:p>
                <a:pPr algn="l"/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endParaRPr lang="en-US" sz="20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   f(x) is differentiable implies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 smtClean="0"/>
                  <a:t>f(x</a:t>
                </a:r>
                <a:r>
                  <a:rPr lang="en-US" sz="2000" dirty="0"/>
                  <a:t>) 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is well-defined for all x and </a:t>
                </a:r>
                <a:r>
                  <a:rPr lang="en-US" sz="2000" dirty="0" smtClean="0"/>
                  <a:t>u.    </a:t>
                </a:r>
              </a:p>
              <a:p>
                <a:pPr algn="l"/>
                <a:r>
                  <a:rPr lang="en-US" sz="2000" dirty="0" smtClean="0"/>
                  <a:t> 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</m:oMath>
                </a14:m>
                <a:r>
                  <a:rPr lang="en-US" sz="2000" dirty="0" smtClean="0"/>
                  <a:t>f  =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 baseline="-25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000" b="0" i="1" baseline="-250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b="0" i="1" baseline="-250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  <m:e>
                                  <m:r>
                                    <a:rPr lang="en-US" sz="2000" b="0" i="1" baseline="-250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  <m:e/>
                              </m:eqAr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𝑥𝑛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 smtClean="0"/>
                  <a:t>   and  the </a:t>
                </a:r>
                <a:r>
                  <a:rPr lang="en-US" sz="2000" dirty="0"/>
                  <a:t>directional derivative of f at point x, for any direction (unit </a:t>
                </a:r>
                <a:r>
                  <a:rPr lang="en-US" sz="2000" dirty="0" smtClean="0"/>
                  <a:t>vector)  u can be obtained </a:t>
                </a:r>
              </a:p>
              <a:p>
                <a:pPr algn="l"/>
                <a:r>
                  <a:rPr lang="en-US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          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 smtClean="0"/>
                  <a:t>f(x) =</a:t>
                </a:r>
                <a:r>
                  <a:rPr lang="en-US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u</a:t>
                </a:r>
                <a:r>
                  <a:rPr lang="en-US" sz="2000" baseline="30000" dirty="0" err="1" smtClean="0"/>
                  <a:t>T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</m:oMath>
                </a14:m>
                <a:r>
                  <a:rPr lang="en-US" sz="2000" dirty="0"/>
                  <a:t>f </a:t>
                </a:r>
                <a:r>
                  <a:rPr lang="en-US" sz="2000" dirty="0" smtClean="0"/>
                  <a:t>. </a:t>
                </a:r>
                <a:endParaRPr lang="en-US" sz="2000" baseline="30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 algn="l">
                  <a:buFont typeface="Wingdings" panose="05000000000000000000" pitchFamily="2" charset="2"/>
                  <a:buChar char="Ø"/>
                </a:pPr>
                <a:endPara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r>
                  <a:rPr lang="en-US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      </a:t>
                </a:r>
              </a:p>
              <a:p>
                <a:pPr algn="l"/>
                <a:endPara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baseline="-25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baseline="-25000" dirty="0"/>
              </a:p>
              <a:p>
                <a:endParaRPr lang="en-US" sz="2000" baseline="-25000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598450"/>
                <a:ext cx="12261667" cy="6222189"/>
              </a:xfrm>
              <a:blipFill>
                <a:blip r:embed="rId2"/>
                <a:stretch>
                  <a:fillRect l="-4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011680" y="1694520"/>
              <a:ext cx="8472240" cy="4122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7000" y="1688760"/>
                <a:ext cx="8484480" cy="413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066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28" y="103367"/>
            <a:ext cx="7191375" cy="420052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76434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600075" y="-47841"/>
            <a:ext cx="5919526" cy="610643"/>
          </a:xfrm>
        </p:spPr>
        <p:txBody>
          <a:bodyPr>
            <a:normAutofit/>
          </a:bodyPr>
          <a:lstStyle/>
          <a:p>
            <a:r>
              <a:rPr lang="en-US" sz="3200" i="1" u="sng" dirty="0" smtClean="0">
                <a:solidFill>
                  <a:srgbClr val="FF0000"/>
                </a:solidFill>
              </a:rPr>
              <a:t>Convex Sets</a:t>
            </a:r>
            <a:endParaRPr lang="en-US" sz="3200" i="1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8377" y="875213"/>
                <a:ext cx="12191999" cy="4828901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 C </a:t>
                </a:r>
                <a:r>
                  <a:rPr lang="en-US" sz="2000" dirty="0"/>
                  <a:t>⊆ </a:t>
                </a:r>
                <a:r>
                  <a:rPr lang="en-US" sz="2000" dirty="0" smtClean="0"/>
                  <a:t>R</a:t>
                </a:r>
                <a:r>
                  <a:rPr lang="en-US" sz="2000" baseline="30000" dirty="0" smtClean="0"/>
                  <a:t>n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is convex </a:t>
                </a:r>
                <a:endParaRPr lang="en-US" sz="2000" dirty="0" smtClean="0"/>
              </a:p>
              <a:p>
                <a:pPr algn="l"/>
                <a:r>
                  <a:rPr lang="en-US" sz="2000" dirty="0"/>
                  <a:t> </a:t>
                </a:r>
                <a:r>
                  <a:rPr lang="en-US" sz="2000" dirty="0" smtClean="0"/>
                  <a:t>                             if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θ</a:t>
                </a:r>
                <a:r>
                  <a:rPr lang="en-US" sz="2000" dirty="0" err="1" smtClean="0"/>
                  <a:t>x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+ (1 − </a:t>
                </a:r>
                <a:r>
                  <a:rPr lang="en-US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θ</a:t>
                </a:r>
                <a:r>
                  <a:rPr lang="en-US" sz="2000" dirty="0" smtClean="0"/>
                  <a:t>)y </a:t>
                </a:r>
                <a:r>
                  <a:rPr lang="en-US" sz="2000" dirty="0"/>
                  <a:t>∈ C for any x, y ∈ C and 0 ≤ </a:t>
                </a:r>
                <a:r>
                  <a:rPr lang="en-US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θ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≤ 1 .</a:t>
                </a:r>
                <a:endParaRPr lang="en-US" sz="2000" dirty="0" smtClean="0"/>
              </a:p>
              <a:p>
                <a:pPr algn="l"/>
                <a:r>
                  <a:rPr lang="en-US" sz="2000" dirty="0"/>
                  <a:t> </a:t>
                </a:r>
                <a:r>
                  <a:rPr lang="en-US" sz="2000" dirty="0" smtClean="0"/>
                  <a:t>                      </a:t>
                </a:r>
                <a:r>
                  <a:rPr lang="en-US" sz="2000" dirty="0"/>
                  <a:t>that is, a set is convex if the line connecting any two points in the set is entirely inside the </a:t>
                </a:r>
                <a:r>
                  <a:rPr lang="en-US" sz="2000" dirty="0" smtClean="0"/>
                  <a:t>set.</a:t>
                </a:r>
              </a:p>
              <a:p>
                <a:pPr algn="l"/>
                <a:endParaRPr lang="en-US" sz="2000" dirty="0" smtClean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                  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 algn="l"/>
                <a:endParaRPr lang="en-US" sz="2000" b="0" baseline="-25000" dirty="0" smtClean="0"/>
              </a:p>
              <a:p>
                <a:pPr algn="l"/>
                <a:r>
                  <a:rPr lang="en-US" sz="2000" dirty="0" smtClean="0"/>
                  <a:t>   </a:t>
                </a:r>
              </a:p>
              <a:p>
                <a:pPr algn="l"/>
                <a:endParaRPr lang="en-US" sz="2000" dirty="0" smtClean="0"/>
              </a:p>
              <a:p>
                <a:pPr algn="l"/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 algn="l">
                  <a:buFont typeface="Wingdings" panose="05000000000000000000" pitchFamily="2" charset="2"/>
                  <a:buChar char="Ø"/>
                </a:pPr>
                <a:endPara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r>
                  <a:rPr lang="en-US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      </a:t>
                </a:r>
              </a:p>
              <a:p>
                <a:pPr algn="l"/>
                <a:endPara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baseline="-25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baseline="-25000" dirty="0"/>
              </a:p>
              <a:p>
                <a:endParaRPr lang="en-US" sz="2000" baseline="-25000" dirty="0"/>
              </a:p>
            </p:txBody>
          </p:sp>
        </mc:Choice>
        <mc:Fallback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8377" y="875213"/>
                <a:ext cx="12191999" cy="4828901"/>
              </a:xfrm>
              <a:blipFill>
                <a:blip r:embed="rId2"/>
                <a:stretch>
                  <a:fillRect l="-450" t="-1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94" y="2814402"/>
            <a:ext cx="2895851" cy="2309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543" y="2738195"/>
            <a:ext cx="2499577" cy="23852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668" y="6627168"/>
            <a:ext cx="84995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 1</a:t>
            </a:r>
            <a:r>
              <a:rPr lang="en-US" sz="900" dirty="0"/>
              <a:t>. Nick </a:t>
            </a:r>
            <a:r>
              <a:rPr lang="en-US" sz="900" dirty="0" smtClean="0"/>
              <a:t>Henderson et al.,    Convex set functions and Problems  , 2019 .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1889760" y="4772297"/>
            <a:ext cx="23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80068" y="4859790"/>
            <a:ext cx="23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1650240" y="1629720"/>
              <a:ext cx="6410160" cy="2474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4480" y="1626480"/>
                <a:ext cx="6420600" cy="248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398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790284" y="133748"/>
            <a:ext cx="6844935" cy="391571"/>
          </a:xfrm>
        </p:spPr>
        <p:txBody>
          <a:bodyPr>
            <a:noAutofit/>
          </a:bodyPr>
          <a:lstStyle/>
          <a:p>
            <a:r>
              <a:rPr lang="en-US" sz="3600" i="1" u="sng" dirty="0" smtClean="0">
                <a:solidFill>
                  <a:srgbClr val="FF0000"/>
                </a:solidFill>
              </a:rPr>
              <a:t>Convex Functions</a:t>
            </a:r>
            <a:endParaRPr lang="en-US" sz="3600" i="1" u="sng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09600"/>
            <a:ext cx="12261667" cy="6054716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f : </a:t>
            </a:r>
            <a:r>
              <a:rPr lang="en-US" sz="2000" dirty="0" smtClean="0"/>
              <a:t>R</a:t>
            </a:r>
            <a:r>
              <a:rPr lang="en-US" sz="2000" baseline="30000" dirty="0" smtClean="0"/>
              <a:t>n</a:t>
            </a:r>
            <a:r>
              <a:rPr lang="en-US" sz="2000" dirty="0" smtClean="0"/>
              <a:t> </a:t>
            </a:r>
            <a:r>
              <a:rPr lang="en-US" sz="2000" dirty="0"/>
              <a:t>→ R is convex </a:t>
            </a:r>
            <a:endParaRPr lang="en-US" sz="2000" dirty="0" smtClean="0"/>
          </a:p>
          <a:p>
            <a:pPr algn="l"/>
            <a:r>
              <a:rPr lang="en-US" sz="2000" dirty="0"/>
              <a:t> </a:t>
            </a:r>
            <a:r>
              <a:rPr lang="en-US" sz="2000" dirty="0" smtClean="0"/>
              <a:t>               if </a:t>
            </a:r>
            <a:r>
              <a:rPr lang="en-US" sz="2000" dirty="0" err="1" smtClean="0"/>
              <a:t>dom</a:t>
            </a:r>
            <a:r>
              <a:rPr lang="en-US" sz="2000" dirty="0" smtClean="0"/>
              <a:t> (</a:t>
            </a:r>
            <a:r>
              <a:rPr lang="en-US" sz="2000" dirty="0"/>
              <a:t>f) (the domain of f) is a convex </a:t>
            </a:r>
            <a:r>
              <a:rPr lang="en-US" sz="2000" dirty="0" smtClean="0"/>
              <a:t>set, </a:t>
            </a:r>
          </a:p>
          <a:p>
            <a:pPr algn="l"/>
            <a:r>
              <a:rPr lang="en-US" sz="2000" dirty="0"/>
              <a:t> </a:t>
            </a:r>
            <a:r>
              <a:rPr lang="en-US" sz="2000" dirty="0" smtClean="0"/>
              <a:t>               and if </a:t>
            </a:r>
            <a:r>
              <a:rPr lang="en-US" sz="2000" dirty="0" smtClean="0"/>
              <a:t>f(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2000" dirty="0" err="1" smtClean="0"/>
              <a:t>x</a:t>
            </a:r>
            <a:r>
              <a:rPr lang="en-US" sz="2000" dirty="0" smtClean="0"/>
              <a:t> </a:t>
            </a:r>
            <a:r>
              <a:rPr lang="en-US" sz="2000" dirty="0"/>
              <a:t>+ (1 −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2000" dirty="0" smtClean="0"/>
              <a:t>)y</a:t>
            </a:r>
            <a:r>
              <a:rPr lang="en-US" sz="2000" dirty="0"/>
              <a:t>) ≤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2000" dirty="0" err="1" smtClean="0"/>
              <a:t>f</a:t>
            </a:r>
            <a:r>
              <a:rPr lang="en-US" sz="2000" dirty="0" smtClean="0"/>
              <a:t>(x</a:t>
            </a:r>
            <a:r>
              <a:rPr lang="en-US" sz="2000" dirty="0"/>
              <a:t>) + (1 −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2000" dirty="0" smtClean="0"/>
              <a:t>)f(y</a:t>
            </a:r>
            <a:r>
              <a:rPr lang="en-US" sz="2000" dirty="0"/>
              <a:t>) for any x, y ∈ </a:t>
            </a:r>
            <a:r>
              <a:rPr lang="en-US" sz="2000" dirty="0" err="1"/>
              <a:t>dom</a:t>
            </a:r>
            <a:r>
              <a:rPr lang="en-US" sz="2000" dirty="0"/>
              <a:t>(f) and 0 ≤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2000" dirty="0" smtClean="0"/>
              <a:t> </a:t>
            </a:r>
            <a:r>
              <a:rPr lang="en-US" sz="2000" dirty="0"/>
              <a:t>≤ 1 </a:t>
            </a:r>
            <a:r>
              <a:rPr lang="en-US" sz="2000" dirty="0" smtClean="0"/>
              <a:t>.</a:t>
            </a:r>
          </a:p>
          <a:p>
            <a:pPr algn="l"/>
            <a:r>
              <a:rPr lang="en-US" sz="2000" dirty="0"/>
              <a:t> </a:t>
            </a:r>
            <a:r>
              <a:rPr lang="en-US" sz="2000" dirty="0" smtClean="0"/>
              <a:t>              </a:t>
            </a:r>
            <a:r>
              <a:rPr lang="en-US" sz="2000" dirty="0"/>
              <a:t>that is, </a:t>
            </a:r>
            <a:r>
              <a:rPr lang="en-US" sz="2000" dirty="0" smtClean="0"/>
              <a:t>the </a:t>
            </a:r>
            <a:r>
              <a:rPr lang="en-US" sz="2000" dirty="0"/>
              <a:t>line connecting any two points on the graph of the function stays above the </a:t>
            </a:r>
            <a:r>
              <a:rPr lang="en-US" sz="2000" dirty="0" smtClean="0"/>
              <a:t>graph.</a:t>
            </a:r>
          </a:p>
          <a:p>
            <a:pPr algn="l"/>
            <a:r>
              <a:rPr lang="en-US" sz="2000" dirty="0"/>
              <a:t> </a:t>
            </a:r>
            <a:r>
              <a:rPr lang="en-US" sz="2000" dirty="0" smtClean="0"/>
              <a:t>                             </a:t>
            </a:r>
            <a:endParaRPr lang="en-US" sz="2000" b="0" baseline="-25000" dirty="0" smtClean="0"/>
          </a:p>
          <a:p>
            <a:pPr algn="l"/>
            <a:r>
              <a:rPr lang="en-US" sz="2000" dirty="0" smtClean="0"/>
              <a:t>   </a:t>
            </a:r>
          </a:p>
          <a:p>
            <a:pPr algn="l"/>
            <a:endParaRPr lang="en-US" sz="2000" dirty="0" smtClean="0"/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</a:p>
          <a:p>
            <a:pPr algn="l"/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aseline="-25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aseline="-25000" dirty="0"/>
          </a:p>
          <a:p>
            <a:endParaRPr lang="en-US" sz="2000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69668" y="6627168"/>
            <a:ext cx="84995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 1</a:t>
            </a:r>
            <a:r>
              <a:rPr lang="en-US" sz="900" dirty="0"/>
              <a:t>. Nick </a:t>
            </a:r>
            <a:r>
              <a:rPr lang="en-US" sz="900" dirty="0" smtClean="0"/>
              <a:t>Henderson et al.,    Convex set functions and Problems  , 2019 .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1264584" y="2911045"/>
            <a:ext cx="367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6592388" y="2748855"/>
            <a:ext cx="2351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1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84" y="2159389"/>
            <a:ext cx="3392664" cy="1914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704" y="2159389"/>
            <a:ext cx="2869307" cy="19487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84" y="3877739"/>
            <a:ext cx="8588051" cy="27865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12120" y="336240"/>
              <a:ext cx="10659600" cy="4960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880" y="328320"/>
                <a:ext cx="10668960" cy="497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30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44733" y="129382"/>
            <a:ext cx="8395459" cy="391571"/>
          </a:xfrm>
        </p:spPr>
        <p:txBody>
          <a:bodyPr>
            <a:noAutofit/>
          </a:bodyPr>
          <a:lstStyle/>
          <a:p>
            <a:r>
              <a:rPr lang="en-US" sz="3600" i="1" u="sng" dirty="0" smtClean="0">
                <a:solidFill>
                  <a:srgbClr val="FF0000"/>
                </a:solidFill>
              </a:rPr>
              <a:t> Unconstrained Convex Optimization  </a:t>
            </a:r>
            <a:endParaRPr lang="en-US" sz="3600" i="1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831273"/>
                <a:ext cx="12261667" cy="6026727"/>
              </a:xfrm>
            </p:spPr>
            <p:txBody>
              <a:bodyPr>
                <a:noAutofit/>
              </a:bodyPr>
              <a:lstStyle/>
              <a:p>
                <a:pPr algn="l"/>
                <a:endParaRPr lang="en-US" sz="2000" dirty="0" smtClean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𝐶𝑜𝑛𝑠𝑖𝑑𝑒𝑟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𝑜𝑝𝑡𝑖𝑚𝑖𝑧𝑎𝑡𝑖𝑜𝑛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𝑝𝑟𝑜𝑏𝑙𝑒𝑚</m:t>
                        </m:r>
                        <m:limLow>
                          <m:limLow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sz="200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 smtClean="0"/>
                  <a:t> , where  f </a:t>
                </a:r>
                <a:r>
                  <a:rPr lang="en-US" sz="2000" dirty="0"/>
                  <a:t>: R</a:t>
                </a:r>
                <a:r>
                  <a:rPr lang="en-US" sz="2000" baseline="30000" dirty="0"/>
                  <a:t>n</a:t>
                </a:r>
                <a:r>
                  <a:rPr lang="en-US" sz="2000" dirty="0"/>
                  <a:t> → R is convex </a:t>
                </a:r>
                <a:r>
                  <a:rPr lang="en-US" sz="2000" dirty="0" smtClean="0"/>
                  <a:t> and smooth,</a:t>
                </a:r>
              </a:p>
              <a:p>
                <a:pPr algn="l"/>
                <a:r>
                  <a:rPr lang="en-US" sz="2000" dirty="0" smtClean="0"/>
                  <a:t>          then the necessary and sufficient condition for optimal solution  x</a:t>
                </a:r>
                <a:r>
                  <a:rPr lang="en-US" sz="2000" baseline="-25000" dirty="0" smtClean="0"/>
                  <a:t>0</a:t>
                </a:r>
                <a:r>
                  <a:rPr lang="en-US" sz="2000" dirty="0" smtClean="0"/>
                  <a:t>  is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baseline="-25000" dirty="0" smtClean="0"/>
                  <a:t>.</a:t>
                </a:r>
              </a:p>
              <a:p>
                <a:pPr algn="l"/>
                <a:endParaRPr lang="en-US" sz="2000" baseline="-25000" dirty="0"/>
              </a:p>
              <a:p>
                <a:pPr algn="l"/>
                <a:endParaRPr lang="en-US" sz="2000" baseline="-25000" dirty="0"/>
              </a:p>
              <a:p>
                <a:pPr algn="l"/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endParaRPr lang="en-US" sz="2000" dirty="0"/>
              </a:p>
              <a:p>
                <a:pPr algn="l"/>
                <a:endPara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 algn="l">
                  <a:buFont typeface="Wingdings" panose="05000000000000000000" pitchFamily="2" charset="2"/>
                  <a:buChar char="Ø"/>
                </a:pPr>
                <a:endPara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r>
                  <a:rPr lang="en-US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      </a:t>
                </a:r>
              </a:p>
              <a:p>
                <a:pPr algn="l"/>
                <a:endPara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baseline="-25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baseline="-25000" dirty="0"/>
              </a:p>
              <a:p>
                <a:endParaRPr lang="en-US" sz="2000" baseline="-25000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831273"/>
                <a:ext cx="12261667" cy="6026727"/>
              </a:xfrm>
              <a:blipFill>
                <a:blip r:embed="rId2"/>
                <a:stretch>
                  <a:fillRect l="-4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9668" y="6627168"/>
            <a:ext cx="84995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https://www.cs.utah.edu/~jeffp/IDABook/T6-GD.pdf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085" y="2638698"/>
            <a:ext cx="3661203" cy="24452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33" y="2064219"/>
            <a:ext cx="5030289" cy="32021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5103000" y="3357360"/>
              <a:ext cx="4387680" cy="28832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99760" y="3352680"/>
                <a:ext cx="4396320" cy="28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009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45240" y="56880"/>
              <a:ext cx="11137320" cy="6540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120" y="50400"/>
                <a:ext cx="11151000" cy="655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56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3" y="33338"/>
            <a:ext cx="6838950" cy="165735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524" y="4910428"/>
            <a:ext cx="6686550" cy="1028700"/>
          </a:xfrm>
          <a:prstGeom prst="rect">
            <a:avLst/>
          </a:prstGeom>
          <a:ln>
            <a:solidFill>
              <a:srgbClr val="00B0F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796840" y="634680"/>
              <a:ext cx="1475280" cy="828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2520" y="628560"/>
                <a:ext cx="1487520" cy="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741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33600" y="542880"/>
              <a:ext cx="10134000" cy="5236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6040" y="536040"/>
                <a:ext cx="10149120" cy="524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617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3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90" y="175136"/>
            <a:ext cx="8286750" cy="343852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41582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88" y="118151"/>
            <a:ext cx="6753225" cy="5572125"/>
          </a:xfrm>
          <a:prstGeom prst="rect">
            <a:avLst/>
          </a:prstGeom>
          <a:ln>
            <a:solidFill>
              <a:srgbClr val="00B0F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507120" y="2005200"/>
              <a:ext cx="587160" cy="59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1000" y="1998720"/>
                <a:ext cx="601200" cy="7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587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" y="365125"/>
            <a:ext cx="6705600" cy="1257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394" y="2376488"/>
            <a:ext cx="6991350" cy="3800475"/>
          </a:xfrm>
          <a:prstGeom prst="rect">
            <a:avLst/>
          </a:prstGeom>
          <a:ln>
            <a:solidFill>
              <a:srgbClr val="00B0F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28160" y="253440"/>
              <a:ext cx="10667520" cy="59994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600" y="245160"/>
                <a:ext cx="10685160" cy="60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66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5" y="253207"/>
            <a:ext cx="6962775" cy="3009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95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4700" y="3893537"/>
            <a:ext cx="5067300" cy="226695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22479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4" y="2518161"/>
            <a:ext cx="6867525" cy="2266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2882160" y="1261080"/>
              <a:ext cx="1489320" cy="46386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74240" y="1257480"/>
                <a:ext cx="1504800" cy="464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49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8650" cy="309562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573" y="3230562"/>
            <a:ext cx="6328699" cy="3187273"/>
          </a:xfrm>
          <a:prstGeom prst="rect">
            <a:avLst/>
          </a:prstGeom>
          <a:ln>
            <a:solidFill>
              <a:srgbClr val="00B05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500840" y="1974600"/>
              <a:ext cx="9125640" cy="3131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5080" y="1971360"/>
                <a:ext cx="9138240" cy="31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52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67" y="64604"/>
            <a:ext cx="7115175" cy="25146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848" y="4783703"/>
            <a:ext cx="6648450" cy="1600200"/>
          </a:xfrm>
          <a:prstGeom prst="rect">
            <a:avLst/>
          </a:prstGeom>
          <a:ln>
            <a:solidFill>
              <a:srgbClr val="00B0F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024360" y="1587960"/>
              <a:ext cx="4538520" cy="41965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8960" y="1582200"/>
                <a:ext cx="4549320" cy="420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486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224</Words>
  <Application>Microsoft Office PowerPoint</Application>
  <PresentationFormat>Widescreen</PresentationFormat>
  <Paragraphs>75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 and Derivatives </vt:lpstr>
      <vt:lpstr>PowerPoint Presentation</vt:lpstr>
      <vt:lpstr>Convex Sets</vt:lpstr>
      <vt:lpstr>Convex Functions</vt:lpstr>
      <vt:lpstr> Unconstrained Convex Optimization 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Pritam Anand</dc:creator>
  <cp:lastModifiedBy>Pritam Anand</cp:lastModifiedBy>
  <cp:revision>14</cp:revision>
  <dcterms:created xsi:type="dcterms:W3CDTF">2022-01-24T15:11:35Z</dcterms:created>
  <dcterms:modified xsi:type="dcterms:W3CDTF">2022-01-25T04:22:08Z</dcterms:modified>
</cp:coreProperties>
</file>